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diagrams/layout1.xml" ContentType="application/vnd.openxmlformats-officedocument.drawingml.diagramLayout+xml"/>
  <Override PartName="/ppt/diagrams/data2.xml" ContentType="application/vnd.openxmlformats-officedocument.drawingml.diagramData+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diagrams/colors4.xml" ContentType="application/vnd.openxmlformats-officedocument.drawingml.diagramColors+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47.xml" ContentType="application/vnd.openxmlformats-officedocument.presentationml.slideLayout+xml"/>
  <Default Extension="png" ContentType="image/png"/>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Layouts/slideLayout136.xml" ContentType="application/vnd.openxmlformats-officedocument.presentationml.slideLayout+xml"/>
  <Override PartName="/ppt/slideLayouts/slideLayout154.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ppt/slideLayouts/slideLayout150.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diagrams/data7.xml" ContentType="application/vnd.openxmlformats-officedocument.drawingml.diagramData+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slideLayouts/slideLayout99.xml" ContentType="application/vnd.openxmlformats-officedocument.presentationml.slideLayout+xml"/>
  <Override PartName="/ppt/diagrams/data3.xml" ContentType="application/vnd.openxmlformats-officedocument.drawingml.diagramData+xml"/>
  <Override PartName="/ppt/diagrams/colors5.xml" ContentType="application/vnd.openxmlformats-officedocument.drawingml.diagramColors+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diagrams/layout7.xml" ContentType="application/vnd.openxmlformats-officedocument.drawingml.diagram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diagrams/colors6.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diagrams/colors2.xml" ContentType="application/vnd.openxmlformats-officedocument.drawingml.diagramColors+xml"/>
  <Override PartName="/ppt/notesSlides/notesSlide1.xml" ContentType="application/vnd.openxmlformats-officedocument.presentationml.notesSlide+xml"/>
  <Override PartName="/ppt/diagrams/quickStyle5.xml" ContentType="application/vnd.openxmlformats-officedocument.drawingml.diagramStyle+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diagrams/layout4.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s/slide10.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diagrams/quickStyle7.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9" r:id="rId1"/>
    <p:sldMasterId id="2147483962" r:id="rId2"/>
    <p:sldMasterId id="2147483975" r:id="rId3"/>
    <p:sldMasterId id="2147483988" r:id="rId4"/>
    <p:sldMasterId id="2147484001" r:id="rId5"/>
    <p:sldMasterId id="2147484014" r:id="rId6"/>
    <p:sldMasterId id="2147484027" r:id="rId7"/>
    <p:sldMasterId id="2147484040" r:id="rId8"/>
    <p:sldMasterId id="2147484053" r:id="rId9"/>
    <p:sldMasterId id="2147484066" r:id="rId10"/>
    <p:sldMasterId id="2147484079" r:id="rId11"/>
    <p:sldMasterId id="2147484092" r:id="rId12"/>
    <p:sldMasterId id="2147484182" r:id="rId13"/>
  </p:sldMasterIdLst>
  <p:notesMasterIdLst>
    <p:notesMasterId r:id="rId29"/>
  </p:notesMasterIdLst>
  <p:sldIdLst>
    <p:sldId id="275" r:id="rId14"/>
    <p:sldId id="271" r:id="rId15"/>
    <p:sldId id="260" r:id="rId16"/>
    <p:sldId id="258" r:id="rId17"/>
    <p:sldId id="278" r:id="rId18"/>
    <p:sldId id="261" r:id="rId19"/>
    <p:sldId id="276" r:id="rId20"/>
    <p:sldId id="268" r:id="rId21"/>
    <p:sldId id="272" r:id="rId22"/>
    <p:sldId id="274" r:id="rId23"/>
    <p:sldId id="266" r:id="rId24"/>
    <p:sldId id="262" r:id="rId25"/>
    <p:sldId id="281" r:id="rId26"/>
    <p:sldId id="280" r:id="rId27"/>
    <p:sldId id="282" r:id="rId2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Светлый стиль 2 - акцент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4975" autoAdjust="0"/>
  </p:normalViewPr>
  <p:slideViewPr>
    <p:cSldViewPr>
      <p:cViewPr varScale="1">
        <p:scale>
          <a:sx n="61" d="100"/>
          <a:sy n="61" d="100"/>
        </p:scale>
        <p:origin x="-162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slide" Target="slides/slide8.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609B00-1ED9-4F27-BDCF-6173B5BA5DE5}" type="doc">
      <dgm:prSet loTypeId="urn:microsoft.com/office/officeart/2005/8/layout/radial5" loCatId="cycle" qsTypeId="urn:microsoft.com/office/officeart/2005/8/quickstyle/3d2" qsCatId="3D" csTypeId="urn:microsoft.com/office/officeart/2005/8/colors/colorful5" csCatId="colorful" phldr="1"/>
      <dgm:spPr/>
      <dgm:t>
        <a:bodyPr/>
        <a:lstStyle/>
        <a:p>
          <a:endParaRPr lang="ru-RU"/>
        </a:p>
      </dgm:t>
    </dgm:pt>
    <dgm:pt modelId="{5A2D1746-C52E-4D01-B454-4802D54FA892}">
      <dgm:prSet phldrT="[Текст]"/>
      <dgm:spPr/>
      <dgm:t>
        <a:bodyPr>
          <a:scene3d>
            <a:camera prst="orthographicFront"/>
            <a:lightRig rig="glow" dir="tl">
              <a:rot lat="0" lon="0" rev="5400000"/>
            </a:lightRig>
          </a:scene3d>
          <a:sp3d contourW="12700">
            <a:bevelT w="25400" h="25400"/>
            <a:contourClr>
              <a:schemeClr val="accent6">
                <a:shade val="73000"/>
              </a:schemeClr>
            </a:contourClr>
          </a:sp3d>
        </a:bodyPr>
        <a:lstStyle/>
        <a:p>
          <a:r>
            <a:rPr lang="en-US" b="1" cap="none" spc="0" dirty="0" smtClean="0">
              <a:ln w="11430"/>
              <a:effectLst>
                <a:outerShdw blurRad="80000" dist="40000" dir="5040000" algn="tl">
                  <a:srgbClr val="000000">
                    <a:alpha val="30000"/>
                  </a:srgbClr>
                </a:outerShdw>
              </a:effectLst>
            </a:rPr>
            <a:t>MASS  MEDIA</a:t>
          </a:r>
          <a:endParaRPr lang="ru-RU" b="1" cap="none" spc="0" dirty="0">
            <a:ln w="11430"/>
            <a:effectLst>
              <a:outerShdw blurRad="80000" dist="40000" dir="5040000" algn="tl">
                <a:srgbClr val="000000">
                  <a:alpha val="30000"/>
                </a:srgbClr>
              </a:outerShdw>
            </a:effectLst>
          </a:endParaRPr>
        </a:p>
      </dgm:t>
    </dgm:pt>
    <dgm:pt modelId="{8C4DB9F6-F366-4C2C-AA83-EFD8F5472C09}" type="parTrans" cxnId="{D2433716-368C-4105-8741-8C57CE6F05B5}">
      <dgm:prSet/>
      <dgm:spPr/>
      <dgm:t>
        <a:bodyPr/>
        <a:lstStyle/>
        <a:p>
          <a:endParaRPr lang="ru-RU"/>
        </a:p>
      </dgm:t>
    </dgm:pt>
    <dgm:pt modelId="{45BCC678-9CB9-46C7-8E3B-55688D057C16}" type="sibTrans" cxnId="{D2433716-368C-4105-8741-8C57CE6F05B5}">
      <dgm:prSet/>
      <dgm:spPr/>
      <dgm:t>
        <a:bodyPr/>
        <a:lstStyle/>
        <a:p>
          <a:endParaRPr lang="ru-RU"/>
        </a:p>
      </dgm:t>
    </dgm:pt>
    <dgm:pt modelId="{69264952-484E-4614-83B4-C07D6D730953}">
      <dgm:prSet phldrT="[Текст]" phldr="1"/>
      <dgm:spPr/>
      <dgm:t>
        <a:bodyPr/>
        <a:lstStyle/>
        <a:p>
          <a:endParaRPr lang="ru-RU" dirty="0"/>
        </a:p>
      </dgm:t>
    </dgm:pt>
    <dgm:pt modelId="{95297967-F68A-4E45-91EE-BE3608032943}" type="parTrans" cxnId="{F9CADA20-3733-40C7-8862-6518D1B87AF5}">
      <dgm:prSet/>
      <dgm:spPr/>
      <dgm:t>
        <a:bodyPr/>
        <a:lstStyle/>
        <a:p>
          <a:endParaRPr lang="ru-RU" dirty="0"/>
        </a:p>
      </dgm:t>
    </dgm:pt>
    <dgm:pt modelId="{3B4D73C5-1FB9-41F2-93C4-FDD51004042D}" type="sibTrans" cxnId="{F9CADA20-3733-40C7-8862-6518D1B87AF5}">
      <dgm:prSet/>
      <dgm:spPr/>
      <dgm:t>
        <a:bodyPr/>
        <a:lstStyle/>
        <a:p>
          <a:endParaRPr lang="ru-RU"/>
        </a:p>
      </dgm:t>
    </dgm:pt>
    <dgm:pt modelId="{D8DD4E18-4852-4249-A295-7212E4511A40}">
      <dgm:prSet phldrT="[Текст]" phldr="1"/>
      <dgm:spPr/>
      <dgm:t>
        <a:bodyPr/>
        <a:lstStyle/>
        <a:p>
          <a:endParaRPr lang="ru-RU" dirty="0"/>
        </a:p>
      </dgm:t>
    </dgm:pt>
    <dgm:pt modelId="{D03947A6-D8C3-4765-B385-6D424F2B558F}" type="parTrans" cxnId="{7F29639E-1757-498E-B28C-9EBD5181B6AC}">
      <dgm:prSet/>
      <dgm:spPr/>
      <dgm:t>
        <a:bodyPr/>
        <a:lstStyle/>
        <a:p>
          <a:endParaRPr lang="ru-RU" dirty="0"/>
        </a:p>
      </dgm:t>
    </dgm:pt>
    <dgm:pt modelId="{3C688235-4B4B-4B8F-909E-F6AFB8632FE2}" type="sibTrans" cxnId="{7F29639E-1757-498E-B28C-9EBD5181B6AC}">
      <dgm:prSet/>
      <dgm:spPr/>
      <dgm:t>
        <a:bodyPr/>
        <a:lstStyle/>
        <a:p>
          <a:endParaRPr lang="ru-RU"/>
        </a:p>
      </dgm:t>
    </dgm:pt>
    <dgm:pt modelId="{FB9A3445-8D29-45E7-80EB-96E2ED8D8417}">
      <dgm:prSet phldrT="[Текст]" phldr="1"/>
      <dgm:spPr/>
      <dgm:t>
        <a:bodyPr/>
        <a:lstStyle/>
        <a:p>
          <a:endParaRPr lang="ru-RU" dirty="0"/>
        </a:p>
      </dgm:t>
    </dgm:pt>
    <dgm:pt modelId="{D7CC97E2-9575-4D33-84DE-4EFD93C0FD01}" type="parTrans" cxnId="{191F1D69-1146-4DBE-9FA7-3140E426CE21}">
      <dgm:prSet/>
      <dgm:spPr/>
      <dgm:t>
        <a:bodyPr/>
        <a:lstStyle/>
        <a:p>
          <a:endParaRPr lang="ru-RU" dirty="0"/>
        </a:p>
      </dgm:t>
    </dgm:pt>
    <dgm:pt modelId="{87514905-A9F7-463E-9D67-542F971B21C6}" type="sibTrans" cxnId="{191F1D69-1146-4DBE-9FA7-3140E426CE21}">
      <dgm:prSet/>
      <dgm:spPr/>
      <dgm:t>
        <a:bodyPr/>
        <a:lstStyle/>
        <a:p>
          <a:endParaRPr lang="ru-RU"/>
        </a:p>
      </dgm:t>
    </dgm:pt>
    <dgm:pt modelId="{2BC3B749-09D3-4D8D-839A-85252501B66E}">
      <dgm:prSet phldrT="[Текст]"/>
      <dgm:spPr/>
      <dgm:t>
        <a:bodyPr/>
        <a:lstStyle/>
        <a:p>
          <a:endParaRPr lang="ru-RU" dirty="0"/>
        </a:p>
      </dgm:t>
    </dgm:pt>
    <dgm:pt modelId="{22715DE4-B5CE-49D5-8E0F-045A2ED35233}" type="parTrans" cxnId="{0B01FC88-74ED-44B9-B44A-0471317D8D7E}">
      <dgm:prSet/>
      <dgm:spPr/>
      <dgm:t>
        <a:bodyPr/>
        <a:lstStyle/>
        <a:p>
          <a:endParaRPr lang="ru-RU" dirty="0"/>
        </a:p>
      </dgm:t>
    </dgm:pt>
    <dgm:pt modelId="{ABD3BFBB-3E23-48F8-AEB7-06962F57A416}" type="sibTrans" cxnId="{0B01FC88-74ED-44B9-B44A-0471317D8D7E}">
      <dgm:prSet/>
      <dgm:spPr/>
      <dgm:t>
        <a:bodyPr/>
        <a:lstStyle/>
        <a:p>
          <a:endParaRPr lang="ru-RU"/>
        </a:p>
      </dgm:t>
    </dgm:pt>
    <dgm:pt modelId="{92FF4F59-0AEA-4FBB-A1F7-596FADD44C6D}">
      <dgm:prSet/>
      <dgm:spPr/>
      <dgm:t>
        <a:bodyPr/>
        <a:lstStyle/>
        <a:p>
          <a:endParaRPr lang="ru-RU" dirty="0"/>
        </a:p>
      </dgm:t>
    </dgm:pt>
    <dgm:pt modelId="{300263C2-C6CE-401C-B17C-85878E9AB305}" type="parTrans" cxnId="{F9FB5930-0CD5-45D7-8CC9-C78B48005669}">
      <dgm:prSet/>
      <dgm:spPr/>
      <dgm:t>
        <a:bodyPr/>
        <a:lstStyle/>
        <a:p>
          <a:endParaRPr lang="ru-RU" dirty="0"/>
        </a:p>
      </dgm:t>
    </dgm:pt>
    <dgm:pt modelId="{91AF3DFD-D82D-4D91-9443-6CC6BDEA8C15}" type="sibTrans" cxnId="{F9FB5930-0CD5-45D7-8CC9-C78B48005669}">
      <dgm:prSet/>
      <dgm:spPr/>
      <dgm:t>
        <a:bodyPr/>
        <a:lstStyle/>
        <a:p>
          <a:endParaRPr lang="ru-RU"/>
        </a:p>
      </dgm:t>
    </dgm:pt>
    <dgm:pt modelId="{CEECA194-6699-48C1-BD43-73D57BF06C51}" type="pres">
      <dgm:prSet presAssocID="{17609B00-1ED9-4F27-BDCF-6173B5BA5DE5}" presName="Name0" presStyleCnt="0">
        <dgm:presLayoutVars>
          <dgm:chMax val="1"/>
          <dgm:dir/>
          <dgm:animLvl val="ctr"/>
          <dgm:resizeHandles val="exact"/>
        </dgm:presLayoutVars>
      </dgm:prSet>
      <dgm:spPr/>
      <dgm:t>
        <a:bodyPr/>
        <a:lstStyle/>
        <a:p>
          <a:endParaRPr lang="ru-RU"/>
        </a:p>
      </dgm:t>
    </dgm:pt>
    <dgm:pt modelId="{B2C3A35B-77C3-45B8-BD56-AE8C6E38D70F}" type="pres">
      <dgm:prSet presAssocID="{5A2D1746-C52E-4D01-B454-4802D54FA892}" presName="centerShape" presStyleLbl="node0" presStyleIdx="0" presStyleCnt="1"/>
      <dgm:spPr/>
      <dgm:t>
        <a:bodyPr/>
        <a:lstStyle/>
        <a:p>
          <a:endParaRPr lang="ru-RU"/>
        </a:p>
      </dgm:t>
    </dgm:pt>
    <dgm:pt modelId="{02571EAB-C884-493C-93F0-CA7CDE483247}" type="pres">
      <dgm:prSet presAssocID="{95297967-F68A-4E45-91EE-BE3608032943}" presName="parTrans" presStyleLbl="sibTrans2D1" presStyleIdx="0" presStyleCnt="5"/>
      <dgm:spPr/>
      <dgm:t>
        <a:bodyPr/>
        <a:lstStyle/>
        <a:p>
          <a:endParaRPr lang="ru-RU"/>
        </a:p>
      </dgm:t>
    </dgm:pt>
    <dgm:pt modelId="{F4C75622-6F73-41FA-AF5E-DE883D8F6D2C}" type="pres">
      <dgm:prSet presAssocID="{95297967-F68A-4E45-91EE-BE3608032943}" presName="connectorText" presStyleLbl="sibTrans2D1" presStyleIdx="0" presStyleCnt="5"/>
      <dgm:spPr/>
      <dgm:t>
        <a:bodyPr/>
        <a:lstStyle/>
        <a:p>
          <a:endParaRPr lang="ru-RU"/>
        </a:p>
      </dgm:t>
    </dgm:pt>
    <dgm:pt modelId="{CDE96802-B414-4D41-BAF5-38561D182EFB}" type="pres">
      <dgm:prSet presAssocID="{69264952-484E-4614-83B4-C07D6D730953}" presName="node" presStyleLbl="node1" presStyleIdx="0" presStyleCnt="5">
        <dgm:presLayoutVars>
          <dgm:bulletEnabled val="1"/>
        </dgm:presLayoutVars>
      </dgm:prSet>
      <dgm:spPr/>
      <dgm:t>
        <a:bodyPr/>
        <a:lstStyle/>
        <a:p>
          <a:endParaRPr lang="ru-RU"/>
        </a:p>
      </dgm:t>
    </dgm:pt>
    <dgm:pt modelId="{329AF145-01D0-40D2-A1FD-D526F5AE2753}" type="pres">
      <dgm:prSet presAssocID="{D03947A6-D8C3-4765-B385-6D424F2B558F}" presName="parTrans" presStyleLbl="sibTrans2D1" presStyleIdx="1" presStyleCnt="5"/>
      <dgm:spPr/>
      <dgm:t>
        <a:bodyPr/>
        <a:lstStyle/>
        <a:p>
          <a:endParaRPr lang="ru-RU"/>
        </a:p>
      </dgm:t>
    </dgm:pt>
    <dgm:pt modelId="{52829E79-2231-4BEB-852F-264456451EC1}" type="pres">
      <dgm:prSet presAssocID="{D03947A6-D8C3-4765-B385-6D424F2B558F}" presName="connectorText" presStyleLbl="sibTrans2D1" presStyleIdx="1" presStyleCnt="5"/>
      <dgm:spPr/>
      <dgm:t>
        <a:bodyPr/>
        <a:lstStyle/>
        <a:p>
          <a:endParaRPr lang="ru-RU"/>
        </a:p>
      </dgm:t>
    </dgm:pt>
    <dgm:pt modelId="{ACEA2FEF-3B4E-4EF0-B206-6538841F8C6F}" type="pres">
      <dgm:prSet presAssocID="{D8DD4E18-4852-4249-A295-7212E4511A40}" presName="node" presStyleLbl="node1" presStyleIdx="1" presStyleCnt="5">
        <dgm:presLayoutVars>
          <dgm:bulletEnabled val="1"/>
        </dgm:presLayoutVars>
      </dgm:prSet>
      <dgm:spPr/>
      <dgm:t>
        <a:bodyPr/>
        <a:lstStyle/>
        <a:p>
          <a:endParaRPr lang="ru-RU"/>
        </a:p>
      </dgm:t>
    </dgm:pt>
    <dgm:pt modelId="{F0AC261F-8265-45C2-AA61-34C9650EF10A}" type="pres">
      <dgm:prSet presAssocID="{300263C2-C6CE-401C-B17C-85878E9AB305}" presName="parTrans" presStyleLbl="sibTrans2D1" presStyleIdx="2" presStyleCnt="5"/>
      <dgm:spPr/>
      <dgm:t>
        <a:bodyPr/>
        <a:lstStyle/>
        <a:p>
          <a:endParaRPr lang="ru-RU"/>
        </a:p>
      </dgm:t>
    </dgm:pt>
    <dgm:pt modelId="{A08A92E8-2873-4A47-A109-62FE05803D8B}" type="pres">
      <dgm:prSet presAssocID="{300263C2-C6CE-401C-B17C-85878E9AB305}" presName="connectorText" presStyleLbl="sibTrans2D1" presStyleIdx="2" presStyleCnt="5"/>
      <dgm:spPr/>
      <dgm:t>
        <a:bodyPr/>
        <a:lstStyle/>
        <a:p>
          <a:endParaRPr lang="ru-RU"/>
        </a:p>
      </dgm:t>
    </dgm:pt>
    <dgm:pt modelId="{E862361E-EAD6-43B7-A802-573D7F24A7C1}" type="pres">
      <dgm:prSet presAssocID="{92FF4F59-0AEA-4FBB-A1F7-596FADD44C6D}" presName="node" presStyleLbl="node1" presStyleIdx="2" presStyleCnt="5">
        <dgm:presLayoutVars>
          <dgm:bulletEnabled val="1"/>
        </dgm:presLayoutVars>
      </dgm:prSet>
      <dgm:spPr/>
      <dgm:t>
        <a:bodyPr/>
        <a:lstStyle/>
        <a:p>
          <a:endParaRPr lang="ru-RU"/>
        </a:p>
      </dgm:t>
    </dgm:pt>
    <dgm:pt modelId="{BD439E9D-8E91-4CFC-8A69-62FFE0430E64}" type="pres">
      <dgm:prSet presAssocID="{D7CC97E2-9575-4D33-84DE-4EFD93C0FD01}" presName="parTrans" presStyleLbl="sibTrans2D1" presStyleIdx="3" presStyleCnt="5"/>
      <dgm:spPr/>
      <dgm:t>
        <a:bodyPr/>
        <a:lstStyle/>
        <a:p>
          <a:endParaRPr lang="ru-RU"/>
        </a:p>
      </dgm:t>
    </dgm:pt>
    <dgm:pt modelId="{D3C24C8C-7ED0-433C-B3A4-A0361E6AC937}" type="pres">
      <dgm:prSet presAssocID="{D7CC97E2-9575-4D33-84DE-4EFD93C0FD01}" presName="connectorText" presStyleLbl="sibTrans2D1" presStyleIdx="3" presStyleCnt="5"/>
      <dgm:spPr/>
      <dgm:t>
        <a:bodyPr/>
        <a:lstStyle/>
        <a:p>
          <a:endParaRPr lang="ru-RU"/>
        </a:p>
      </dgm:t>
    </dgm:pt>
    <dgm:pt modelId="{3890F1A0-80EA-4EB0-9FB7-095F368B4D17}" type="pres">
      <dgm:prSet presAssocID="{FB9A3445-8D29-45E7-80EB-96E2ED8D8417}" presName="node" presStyleLbl="node1" presStyleIdx="3" presStyleCnt="5" custRadScaleRad="97653" custRadScaleInc="3275">
        <dgm:presLayoutVars>
          <dgm:bulletEnabled val="1"/>
        </dgm:presLayoutVars>
      </dgm:prSet>
      <dgm:spPr/>
      <dgm:t>
        <a:bodyPr/>
        <a:lstStyle/>
        <a:p>
          <a:endParaRPr lang="ru-RU"/>
        </a:p>
      </dgm:t>
    </dgm:pt>
    <dgm:pt modelId="{55C3D253-7A05-44ED-84A0-0DAF17D0355C}" type="pres">
      <dgm:prSet presAssocID="{22715DE4-B5CE-49D5-8E0F-045A2ED35233}" presName="parTrans" presStyleLbl="sibTrans2D1" presStyleIdx="4" presStyleCnt="5"/>
      <dgm:spPr/>
      <dgm:t>
        <a:bodyPr/>
        <a:lstStyle/>
        <a:p>
          <a:endParaRPr lang="ru-RU"/>
        </a:p>
      </dgm:t>
    </dgm:pt>
    <dgm:pt modelId="{D270DA93-E79C-4DD4-A6DA-FF74E631B21E}" type="pres">
      <dgm:prSet presAssocID="{22715DE4-B5CE-49D5-8E0F-045A2ED35233}" presName="connectorText" presStyleLbl="sibTrans2D1" presStyleIdx="4" presStyleCnt="5"/>
      <dgm:spPr/>
      <dgm:t>
        <a:bodyPr/>
        <a:lstStyle/>
        <a:p>
          <a:endParaRPr lang="ru-RU"/>
        </a:p>
      </dgm:t>
    </dgm:pt>
    <dgm:pt modelId="{A8F2B5A0-4869-4B68-BBFB-4D27D760C16C}" type="pres">
      <dgm:prSet presAssocID="{2BC3B749-09D3-4D8D-839A-85252501B66E}" presName="node" presStyleLbl="node1" presStyleIdx="4" presStyleCnt="5">
        <dgm:presLayoutVars>
          <dgm:bulletEnabled val="1"/>
        </dgm:presLayoutVars>
      </dgm:prSet>
      <dgm:spPr/>
      <dgm:t>
        <a:bodyPr/>
        <a:lstStyle/>
        <a:p>
          <a:endParaRPr lang="ru-RU"/>
        </a:p>
      </dgm:t>
    </dgm:pt>
  </dgm:ptLst>
  <dgm:cxnLst>
    <dgm:cxn modelId="{99CF45BC-21FE-4B78-8CF1-ACC1DC42ED79}" type="presOf" srcId="{D7CC97E2-9575-4D33-84DE-4EFD93C0FD01}" destId="{D3C24C8C-7ED0-433C-B3A4-A0361E6AC937}" srcOrd="1" destOrd="0" presId="urn:microsoft.com/office/officeart/2005/8/layout/radial5"/>
    <dgm:cxn modelId="{191F1D69-1146-4DBE-9FA7-3140E426CE21}" srcId="{5A2D1746-C52E-4D01-B454-4802D54FA892}" destId="{FB9A3445-8D29-45E7-80EB-96E2ED8D8417}" srcOrd="3" destOrd="0" parTransId="{D7CC97E2-9575-4D33-84DE-4EFD93C0FD01}" sibTransId="{87514905-A9F7-463E-9D67-542F971B21C6}"/>
    <dgm:cxn modelId="{761B6235-53FD-4539-BAB9-A15E36128C38}" type="presOf" srcId="{22715DE4-B5CE-49D5-8E0F-045A2ED35233}" destId="{55C3D253-7A05-44ED-84A0-0DAF17D0355C}" srcOrd="0" destOrd="0" presId="urn:microsoft.com/office/officeart/2005/8/layout/radial5"/>
    <dgm:cxn modelId="{A1CBDEF7-0BD5-476A-8D3A-61FC228EB3FD}" type="presOf" srcId="{17609B00-1ED9-4F27-BDCF-6173B5BA5DE5}" destId="{CEECA194-6699-48C1-BD43-73D57BF06C51}" srcOrd="0" destOrd="0" presId="urn:microsoft.com/office/officeart/2005/8/layout/radial5"/>
    <dgm:cxn modelId="{2D83FBF3-7613-4A85-8D64-AB5A57A8C639}" type="presOf" srcId="{92FF4F59-0AEA-4FBB-A1F7-596FADD44C6D}" destId="{E862361E-EAD6-43B7-A802-573D7F24A7C1}" srcOrd="0" destOrd="0" presId="urn:microsoft.com/office/officeart/2005/8/layout/radial5"/>
    <dgm:cxn modelId="{F9FB5930-0CD5-45D7-8CC9-C78B48005669}" srcId="{5A2D1746-C52E-4D01-B454-4802D54FA892}" destId="{92FF4F59-0AEA-4FBB-A1F7-596FADD44C6D}" srcOrd="2" destOrd="0" parTransId="{300263C2-C6CE-401C-B17C-85878E9AB305}" sibTransId="{91AF3DFD-D82D-4D91-9443-6CC6BDEA8C15}"/>
    <dgm:cxn modelId="{AB8A51FD-1AC4-4FEC-B02E-38A8F81A9ED3}" type="presOf" srcId="{95297967-F68A-4E45-91EE-BE3608032943}" destId="{F4C75622-6F73-41FA-AF5E-DE883D8F6D2C}" srcOrd="1" destOrd="0" presId="urn:microsoft.com/office/officeart/2005/8/layout/radial5"/>
    <dgm:cxn modelId="{BE4BAE4A-BB93-4FDB-B750-F50EB5573798}" type="presOf" srcId="{D03947A6-D8C3-4765-B385-6D424F2B558F}" destId="{52829E79-2231-4BEB-852F-264456451EC1}" srcOrd="1" destOrd="0" presId="urn:microsoft.com/office/officeart/2005/8/layout/radial5"/>
    <dgm:cxn modelId="{D2433716-368C-4105-8741-8C57CE6F05B5}" srcId="{17609B00-1ED9-4F27-BDCF-6173B5BA5DE5}" destId="{5A2D1746-C52E-4D01-B454-4802D54FA892}" srcOrd="0" destOrd="0" parTransId="{8C4DB9F6-F366-4C2C-AA83-EFD8F5472C09}" sibTransId="{45BCC678-9CB9-46C7-8E3B-55688D057C16}"/>
    <dgm:cxn modelId="{AC6D3F01-95B0-4A6C-A8CB-6EF04173F350}" type="presOf" srcId="{300263C2-C6CE-401C-B17C-85878E9AB305}" destId="{F0AC261F-8265-45C2-AA61-34C9650EF10A}" srcOrd="0" destOrd="0" presId="urn:microsoft.com/office/officeart/2005/8/layout/radial5"/>
    <dgm:cxn modelId="{40F0082D-7021-4F3B-ACD9-AC28494B7012}" type="presOf" srcId="{FB9A3445-8D29-45E7-80EB-96E2ED8D8417}" destId="{3890F1A0-80EA-4EB0-9FB7-095F368B4D17}" srcOrd="0" destOrd="0" presId="urn:microsoft.com/office/officeart/2005/8/layout/radial5"/>
    <dgm:cxn modelId="{F458B096-0401-4BE6-A859-CCB6A45CC676}" type="presOf" srcId="{95297967-F68A-4E45-91EE-BE3608032943}" destId="{02571EAB-C884-493C-93F0-CA7CDE483247}" srcOrd="0" destOrd="0" presId="urn:microsoft.com/office/officeart/2005/8/layout/radial5"/>
    <dgm:cxn modelId="{1A8F8C63-0B75-4DC2-8D8C-8B9DE470B0F7}" type="presOf" srcId="{300263C2-C6CE-401C-B17C-85878E9AB305}" destId="{A08A92E8-2873-4A47-A109-62FE05803D8B}" srcOrd="1" destOrd="0" presId="urn:microsoft.com/office/officeart/2005/8/layout/radial5"/>
    <dgm:cxn modelId="{27419DB6-4F02-43B3-B111-87D7F978D6EA}" type="presOf" srcId="{22715DE4-B5CE-49D5-8E0F-045A2ED35233}" destId="{D270DA93-E79C-4DD4-A6DA-FF74E631B21E}" srcOrd="1" destOrd="0" presId="urn:microsoft.com/office/officeart/2005/8/layout/radial5"/>
    <dgm:cxn modelId="{0B01FC88-74ED-44B9-B44A-0471317D8D7E}" srcId="{5A2D1746-C52E-4D01-B454-4802D54FA892}" destId="{2BC3B749-09D3-4D8D-839A-85252501B66E}" srcOrd="4" destOrd="0" parTransId="{22715DE4-B5CE-49D5-8E0F-045A2ED35233}" sibTransId="{ABD3BFBB-3E23-48F8-AEB7-06962F57A416}"/>
    <dgm:cxn modelId="{7F29639E-1757-498E-B28C-9EBD5181B6AC}" srcId="{5A2D1746-C52E-4D01-B454-4802D54FA892}" destId="{D8DD4E18-4852-4249-A295-7212E4511A40}" srcOrd="1" destOrd="0" parTransId="{D03947A6-D8C3-4765-B385-6D424F2B558F}" sibTransId="{3C688235-4B4B-4B8F-909E-F6AFB8632FE2}"/>
    <dgm:cxn modelId="{A4CC16E8-9A05-4941-BEA9-7563795E8828}" type="presOf" srcId="{69264952-484E-4614-83B4-C07D6D730953}" destId="{CDE96802-B414-4D41-BAF5-38561D182EFB}" srcOrd="0" destOrd="0" presId="urn:microsoft.com/office/officeart/2005/8/layout/radial5"/>
    <dgm:cxn modelId="{E6772168-03BE-4081-B8CA-0526659A707A}" type="presOf" srcId="{D7CC97E2-9575-4D33-84DE-4EFD93C0FD01}" destId="{BD439E9D-8E91-4CFC-8A69-62FFE0430E64}" srcOrd="0" destOrd="0" presId="urn:microsoft.com/office/officeart/2005/8/layout/radial5"/>
    <dgm:cxn modelId="{6990A771-7E2B-406F-BB18-1A6F375741F1}" type="presOf" srcId="{D03947A6-D8C3-4765-B385-6D424F2B558F}" destId="{329AF145-01D0-40D2-A1FD-D526F5AE2753}" srcOrd="0" destOrd="0" presId="urn:microsoft.com/office/officeart/2005/8/layout/radial5"/>
    <dgm:cxn modelId="{F9CADA20-3733-40C7-8862-6518D1B87AF5}" srcId="{5A2D1746-C52E-4D01-B454-4802D54FA892}" destId="{69264952-484E-4614-83B4-C07D6D730953}" srcOrd="0" destOrd="0" parTransId="{95297967-F68A-4E45-91EE-BE3608032943}" sibTransId="{3B4D73C5-1FB9-41F2-93C4-FDD51004042D}"/>
    <dgm:cxn modelId="{BA09A343-2ECF-4682-8DFB-9F1A7CA75680}" type="presOf" srcId="{2BC3B749-09D3-4D8D-839A-85252501B66E}" destId="{A8F2B5A0-4869-4B68-BBFB-4D27D760C16C}" srcOrd="0" destOrd="0" presId="urn:microsoft.com/office/officeart/2005/8/layout/radial5"/>
    <dgm:cxn modelId="{9D157F14-7E08-48E0-B998-7B8BCB475D9E}" type="presOf" srcId="{5A2D1746-C52E-4D01-B454-4802D54FA892}" destId="{B2C3A35B-77C3-45B8-BD56-AE8C6E38D70F}" srcOrd="0" destOrd="0" presId="urn:microsoft.com/office/officeart/2005/8/layout/radial5"/>
    <dgm:cxn modelId="{00B40265-E502-48E4-B468-4E96940E1834}" type="presOf" srcId="{D8DD4E18-4852-4249-A295-7212E4511A40}" destId="{ACEA2FEF-3B4E-4EF0-B206-6538841F8C6F}" srcOrd="0" destOrd="0" presId="urn:microsoft.com/office/officeart/2005/8/layout/radial5"/>
    <dgm:cxn modelId="{A1D6B7B3-C93E-4BC3-8366-9AD6DCD2DFE0}" type="presParOf" srcId="{CEECA194-6699-48C1-BD43-73D57BF06C51}" destId="{B2C3A35B-77C3-45B8-BD56-AE8C6E38D70F}" srcOrd="0" destOrd="0" presId="urn:microsoft.com/office/officeart/2005/8/layout/radial5"/>
    <dgm:cxn modelId="{0FBEE3C1-0683-4C6D-A67C-843638E858EA}" type="presParOf" srcId="{CEECA194-6699-48C1-BD43-73D57BF06C51}" destId="{02571EAB-C884-493C-93F0-CA7CDE483247}" srcOrd="1" destOrd="0" presId="urn:microsoft.com/office/officeart/2005/8/layout/radial5"/>
    <dgm:cxn modelId="{B7E3F3B8-2DA1-4C8F-86C5-47CBE3696405}" type="presParOf" srcId="{02571EAB-C884-493C-93F0-CA7CDE483247}" destId="{F4C75622-6F73-41FA-AF5E-DE883D8F6D2C}" srcOrd="0" destOrd="0" presId="urn:microsoft.com/office/officeart/2005/8/layout/radial5"/>
    <dgm:cxn modelId="{EE96143A-647A-48E4-9949-1BC92C122800}" type="presParOf" srcId="{CEECA194-6699-48C1-BD43-73D57BF06C51}" destId="{CDE96802-B414-4D41-BAF5-38561D182EFB}" srcOrd="2" destOrd="0" presId="urn:microsoft.com/office/officeart/2005/8/layout/radial5"/>
    <dgm:cxn modelId="{7735894F-3AC1-415F-9A13-FC695F088BB8}" type="presParOf" srcId="{CEECA194-6699-48C1-BD43-73D57BF06C51}" destId="{329AF145-01D0-40D2-A1FD-D526F5AE2753}" srcOrd="3" destOrd="0" presId="urn:microsoft.com/office/officeart/2005/8/layout/radial5"/>
    <dgm:cxn modelId="{EC23390E-87FB-4ECC-B463-9B4B0F2983EA}" type="presParOf" srcId="{329AF145-01D0-40D2-A1FD-D526F5AE2753}" destId="{52829E79-2231-4BEB-852F-264456451EC1}" srcOrd="0" destOrd="0" presId="urn:microsoft.com/office/officeart/2005/8/layout/radial5"/>
    <dgm:cxn modelId="{CDEE1BC3-2045-48EC-BA4F-A09F661AF624}" type="presParOf" srcId="{CEECA194-6699-48C1-BD43-73D57BF06C51}" destId="{ACEA2FEF-3B4E-4EF0-B206-6538841F8C6F}" srcOrd="4" destOrd="0" presId="urn:microsoft.com/office/officeart/2005/8/layout/radial5"/>
    <dgm:cxn modelId="{77A0A9DF-90CC-420C-9396-6C5210B5F665}" type="presParOf" srcId="{CEECA194-6699-48C1-BD43-73D57BF06C51}" destId="{F0AC261F-8265-45C2-AA61-34C9650EF10A}" srcOrd="5" destOrd="0" presId="urn:microsoft.com/office/officeart/2005/8/layout/radial5"/>
    <dgm:cxn modelId="{6930EABC-7893-401D-BB63-CE2F0821440C}" type="presParOf" srcId="{F0AC261F-8265-45C2-AA61-34C9650EF10A}" destId="{A08A92E8-2873-4A47-A109-62FE05803D8B}" srcOrd="0" destOrd="0" presId="urn:microsoft.com/office/officeart/2005/8/layout/radial5"/>
    <dgm:cxn modelId="{7BF04DD0-E0E5-4EEE-8EF2-73F130F2F833}" type="presParOf" srcId="{CEECA194-6699-48C1-BD43-73D57BF06C51}" destId="{E862361E-EAD6-43B7-A802-573D7F24A7C1}" srcOrd="6" destOrd="0" presId="urn:microsoft.com/office/officeart/2005/8/layout/radial5"/>
    <dgm:cxn modelId="{ACD7A793-07F0-42BE-9BE9-D852A0081C7A}" type="presParOf" srcId="{CEECA194-6699-48C1-BD43-73D57BF06C51}" destId="{BD439E9D-8E91-4CFC-8A69-62FFE0430E64}" srcOrd="7" destOrd="0" presId="urn:microsoft.com/office/officeart/2005/8/layout/radial5"/>
    <dgm:cxn modelId="{91465739-0EC8-4B3F-B54D-F594FDA35C75}" type="presParOf" srcId="{BD439E9D-8E91-4CFC-8A69-62FFE0430E64}" destId="{D3C24C8C-7ED0-433C-B3A4-A0361E6AC937}" srcOrd="0" destOrd="0" presId="urn:microsoft.com/office/officeart/2005/8/layout/radial5"/>
    <dgm:cxn modelId="{8C46B77A-892E-4905-8DB7-B7B20A48C2DA}" type="presParOf" srcId="{CEECA194-6699-48C1-BD43-73D57BF06C51}" destId="{3890F1A0-80EA-4EB0-9FB7-095F368B4D17}" srcOrd="8" destOrd="0" presId="urn:microsoft.com/office/officeart/2005/8/layout/radial5"/>
    <dgm:cxn modelId="{05B0144F-2AE7-4171-9703-FC882EF15817}" type="presParOf" srcId="{CEECA194-6699-48C1-BD43-73D57BF06C51}" destId="{55C3D253-7A05-44ED-84A0-0DAF17D0355C}" srcOrd="9" destOrd="0" presId="urn:microsoft.com/office/officeart/2005/8/layout/radial5"/>
    <dgm:cxn modelId="{403D42D2-316D-4BAC-9E22-2F63828C8D85}" type="presParOf" srcId="{55C3D253-7A05-44ED-84A0-0DAF17D0355C}" destId="{D270DA93-E79C-4DD4-A6DA-FF74E631B21E}" srcOrd="0" destOrd="0" presId="urn:microsoft.com/office/officeart/2005/8/layout/radial5"/>
    <dgm:cxn modelId="{1F3610BB-2175-495B-BEF0-16C5F1886469}" type="presParOf" srcId="{CEECA194-6699-48C1-BD43-73D57BF06C51}" destId="{A8F2B5A0-4869-4B68-BBFB-4D27D760C16C}" srcOrd="10" destOrd="0" presId="urn:microsoft.com/office/officeart/2005/8/layout/radial5"/>
  </dgm:cxnLst>
  <dgm:bg/>
  <dgm:whole/>
</dgm:dataModel>
</file>

<file path=ppt/diagrams/data2.xml><?xml version="1.0" encoding="utf-8"?>
<dgm:dataModel xmlns:dgm="http://schemas.openxmlformats.org/drawingml/2006/diagram" xmlns:a="http://schemas.openxmlformats.org/drawingml/2006/main">
  <dgm:ptLst>
    <dgm:pt modelId="{1B2B0627-1901-4699-9DB3-9A53A08776FD}" type="doc">
      <dgm:prSet loTypeId="urn:microsoft.com/office/officeart/2005/8/layout/lProcess1" loCatId="process" qsTypeId="urn:microsoft.com/office/officeart/2005/8/quickstyle/simple1#1" qsCatId="simple" csTypeId="urn:microsoft.com/office/officeart/2005/8/colors/accent2_1" csCatId="accent2" phldr="1"/>
      <dgm:spPr/>
      <dgm:t>
        <a:bodyPr/>
        <a:lstStyle/>
        <a:p>
          <a:endParaRPr lang="ru-RU"/>
        </a:p>
      </dgm:t>
    </dgm:pt>
    <dgm:pt modelId="{37247321-ED65-4D1C-ACF2-2EDD4AA00985}">
      <dgm:prSet phldrT="[Текст]" custT="1"/>
      <dgm:spPr/>
      <dgm:t>
        <a:bodyPr>
          <a:scene3d>
            <a:camera prst="orthographicFront"/>
            <a:lightRig rig="glow" dir="tl">
              <a:rot lat="0" lon="0" rev="5400000"/>
            </a:lightRig>
          </a:scene3d>
          <a:sp3d contourW="12700">
            <a:bevelT w="25400" h="25400"/>
            <a:contourClr>
              <a:schemeClr val="accent6">
                <a:shade val="73000"/>
              </a:schemeClr>
            </a:contourClr>
          </a:sp3d>
        </a:bodyPr>
        <a:lstStyle/>
        <a:p>
          <a:r>
            <a:rPr lang="en-US" sz="1600" b="1" cap="none" spc="0" dirty="0" smtClean="0">
              <a:ln w="11430"/>
              <a:solidFill>
                <a:schemeClr val="tx2"/>
              </a:solidFill>
              <a:effectLst>
                <a:outerShdw blurRad="80000" dist="40000" dir="5040000" algn="tl">
                  <a:srgbClr val="000000">
                    <a:alpha val="30000"/>
                  </a:srgbClr>
                </a:outerShdw>
              </a:effectLst>
            </a:rPr>
            <a:t>mass</a:t>
          </a:r>
          <a:endParaRPr lang="ru-RU" sz="1600" b="1" cap="none" spc="0" dirty="0">
            <a:ln w="11430"/>
            <a:solidFill>
              <a:schemeClr val="tx2"/>
            </a:solidFill>
            <a:effectLst>
              <a:outerShdw blurRad="80000" dist="40000" dir="5040000" algn="tl">
                <a:srgbClr val="000000">
                  <a:alpha val="30000"/>
                </a:srgbClr>
              </a:outerShdw>
            </a:effectLst>
          </a:endParaRPr>
        </a:p>
      </dgm:t>
    </dgm:pt>
    <dgm:pt modelId="{8828E6E9-C7DF-4145-84D7-AE370FD17D37}" type="parTrans" cxnId="{44C8CF44-190B-49C7-BE18-C567EFDFF8B0}">
      <dgm:prSet/>
      <dgm:spPr/>
      <dgm:t>
        <a:bodyPr/>
        <a:lstStyle/>
        <a:p>
          <a:endParaRPr lang="ru-RU" sz="1400" b="1"/>
        </a:p>
      </dgm:t>
    </dgm:pt>
    <dgm:pt modelId="{6E2C71AE-887D-43E6-85CC-29E968AF0A1A}" type="sibTrans" cxnId="{44C8CF44-190B-49C7-BE18-C567EFDFF8B0}">
      <dgm:prSet/>
      <dgm:spPr/>
      <dgm:t>
        <a:bodyPr/>
        <a:lstStyle/>
        <a:p>
          <a:endParaRPr lang="ru-RU" sz="1400" b="1"/>
        </a:p>
      </dgm:t>
    </dgm:pt>
    <dgm:pt modelId="{8390FF13-B9D4-47A1-8E12-C129B1DDA19D}">
      <dgm:prSet phldrT="[Текст]" custT="1"/>
      <dgm:spPr/>
      <dgm:t>
        <a:bodyPr>
          <a:scene3d>
            <a:camera prst="orthographicFront"/>
            <a:lightRig rig="glow" dir="tl">
              <a:rot lat="0" lon="0" rev="5400000"/>
            </a:lightRig>
          </a:scene3d>
          <a:sp3d contourW="12700">
            <a:bevelT w="25400" h="25400"/>
            <a:contourClr>
              <a:schemeClr val="accent6">
                <a:shade val="73000"/>
              </a:schemeClr>
            </a:contourClr>
          </a:sp3d>
        </a:bodyPr>
        <a:lstStyle/>
        <a:p>
          <a:r>
            <a:rPr lang="en-US" sz="1600" b="1" cap="none" spc="0" dirty="0" smtClean="0">
              <a:ln w="11430"/>
              <a:solidFill>
                <a:schemeClr val="tx2"/>
              </a:solidFill>
              <a:effectLst>
                <a:outerShdw blurRad="80000" dist="40000" dir="5040000" algn="tl">
                  <a:srgbClr val="000000">
                    <a:alpha val="30000"/>
                  </a:srgbClr>
                </a:outerShdw>
              </a:effectLst>
            </a:rPr>
            <a:t>damage</a:t>
          </a:r>
          <a:endParaRPr lang="ru-RU" sz="1600" b="1" cap="none" spc="0" dirty="0">
            <a:ln w="11430"/>
            <a:solidFill>
              <a:schemeClr val="tx2"/>
            </a:solidFill>
            <a:effectLst>
              <a:outerShdw blurRad="80000" dist="40000" dir="5040000" algn="tl">
                <a:srgbClr val="000000">
                  <a:alpha val="30000"/>
                </a:srgbClr>
              </a:outerShdw>
            </a:effectLst>
          </a:endParaRPr>
        </a:p>
      </dgm:t>
    </dgm:pt>
    <dgm:pt modelId="{374C7087-5436-4561-9F26-B9755CAC55D3}" type="parTrans" cxnId="{39FD1F4E-64DA-4FAC-94D4-3359826A3741}">
      <dgm:prSet/>
      <dgm:spPr/>
      <dgm:t>
        <a:bodyPr/>
        <a:lstStyle/>
        <a:p>
          <a:endParaRPr lang="ru-RU" sz="1400" b="1"/>
        </a:p>
      </dgm:t>
    </dgm:pt>
    <dgm:pt modelId="{D822504B-609A-4442-820B-244E87741384}" type="sibTrans" cxnId="{39FD1F4E-64DA-4FAC-94D4-3359826A3741}">
      <dgm:prSet/>
      <dgm:spPr/>
      <dgm:t>
        <a:bodyPr/>
        <a:lstStyle/>
        <a:p>
          <a:endParaRPr lang="ru-RU" sz="1400" b="1"/>
        </a:p>
      </dgm:t>
    </dgm:pt>
    <dgm:pt modelId="{E5CC727E-21C4-4E45-927F-362910BA8DD7}">
      <dgm:prSet phldrT="[Текст]" custT="1"/>
      <dgm:spPr/>
      <dgm:t>
        <a:bodyPr>
          <a:scene3d>
            <a:camera prst="orthographicFront"/>
            <a:lightRig rig="glow" dir="tl">
              <a:rot lat="0" lon="0" rev="5400000"/>
            </a:lightRig>
          </a:scene3d>
          <a:sp3d contourW="12700">
            <a:bevelT w="25400" h="25400"/>
            <a:contourClr>
              <a:schemeClr val="accent6">
                <a:shade val="73000"/>
              </a:schemeClr>
            </a:contourClr>
          </a:sp3d>
        </a:bodyPr>
        <a:lstStyle/>
        <a:p>
          <a:r>
            <a:rPr lang="en-US" sz="1600" b="1" cap="none" spc="0" dirty="0" smtClean="0">
              <a:ln w="11430"/>
              <a:solidFill>
                <a:schemeClr val="tx2"/>
              </a:solidFill>
              <a:effectLst>
                <a:outerShdw blurRad="80000" dist="40000" dir="5040000" algn="tl">
                  <a:srgbClr val="000000">
                    <a:alpha val="30000"/>
                  </a:srgbClr>
                </a:outerShdw>
              </a:effectLst>
            </a:rPr>
            <a:t>in</a:t>
          </a:r>
          <a:endParaRPr lang="ru-RU" sz="1600" b="1" cap="none" spc="0" dirty="0">
            <a:ln w="11430"/>
            <a:solidFill>
              <a:schemeClr val="tx2"/>
            </a:solidFill>
            <a:effectLst>
              <a:outerShdw blurRad="80000" dist="40000" dir="5040000" algn="tl">
                <a:srgbClr val="000000">
                  <a:alpha val="30000"/>
                </a:srgbClr>
              </a:outerShdw>
            </a:effectLst>
          </a:endParaRPr>
        </a:p>
      </dgm:t>
    </dgm:pt>
    <dgm:pt modelId="{D4E4C9D4-7FCA-48EC-A6B9-86BE0FBDBE49}" type="parTrans" cxnId="{827F70A4-8F91-450D-8C01-2D6200C6963F}">
      <dgm:prSet/>
      <dgm:spPr/>
      <dgm:t>
        <a:bodyPr/>
        <a:lstStyle/>
        <a:p>
          <a:endParaRPr lang="ru-RU" sz="1400" b="1"/>
        </a:p>
      </dgm:t>
    </dgm:pt>
    <dgm:pt modelId="{F280AC75-E700-4531-A206-5C40E6FEA620}" type="sibTrans" cxnId="{827F70A4-8F91-450D-8C01-2D6200C6963F}">
      <dgm:prSet/>
      <dgm:spPr/>
      <dgm:t>
        <a:bodyPr/>
        <a:lstStyle/>
        <a:p>
          <a:endParaRPr lang="ru-RU" sz="1400" b="1"/>
        </a:p>
      </dgm:t>
    </dgm:pt>
    <dgm:pt modelId="{951DFA01-AAAA-47FF-AF75-523BEF1BC680}">
      <dgm:prSet phldrT="[Текст]" custT="1"/>
      <dgm:spPr/>
      <dgm:t>
        <a:bodyPr>
          <a:scene3d>
            <a:camera prst="orthographicFront"/>
            <a:lightRig rig="glow" dir="tl">
              <a:rot lat="0" lon="0" rev="5400000"/>
            </a:lightRig>
          </a:scene3d>
          <a:sp3d contourW="12700">
            <a:bevelT w="25400" h="25400"/>
            <a:contourClr>
              <a:schemeClr val="accent6">
                <a:shade val="73000"/>
              </a:schemeClr>
            </a:contourClr>
          </a:sp3d>
        </a:bodyPr>
        <a:lstStyle/>
        <a:p>
          <a:r>
            <a:rPr lang="en-US" sz="1600" b="1" cap="none" spc="0" dirty="0" smtClean="0">
              <a:ln w="11430"/>
              <a:solidFill>
                <a:srgbClr val="FF0000"/>
              </a:solidFill>
              <a:effectLst>
                <a:outerShdw blurRad="80000" dist="40000" dir="5040000" algn="tl">
                  <a:srgbClr val="000000">
                    <a:alpha val="30000"/>
                  </a:srgbClr>
                </a:outerShdw>
              </a:effectLst>
            </a:rPr>
            <a:t>To the radio</a:t>
          </a:r>
          <a:endParaRPr lang="ru-RU" sz="1600" b="1" cap="none" spc="0" dirty="0">
            <a:ln w="11430"/>
            <a:solidFill>
              <a:srgbClr val="FF0000"/>
            </a:solidFill>
            <a:effectLst>
              <a:outerShdw blurRad="80000" dist="40000" dir="5040000" algn="tl">
                <a:srgbClr val="000000">
                  <a:alpha val="30000"/>
                </a:srgbClr>
              </a:outerShdw>
            </a:effectLst>
          </a:endParaRPr>
        </a:p>
      </dgm:t>
    </dgm:pt>
    <dgm:pt modelId="{CF9D6719-177A-4C81-88CF-346FC9D1F3D8}" type="parTrans" cxnId="{7749452A-845D-49FD-B2F0-6F1F26A279BA}">
      <dgm:prSet/>
      <dgm:spPr/>
      <dgm:t>
        <a:bodyPr/>
        <a:lstStyle/>
        <a:p>
          <a:endParaRPr lang="ru-RU" sz="1400" b="1"/>
        </a:p>
      </dgm:t>
    </dgm:pt>
    <dgm:pt modelId="{CCB83C79-7C21-4588-BA75-2037DAA4A441}" type="sibTrans" cxnId="{7749452A-845D-49FD-B2F0-6F1F26A279BA}">
      <dgm:prSet/>
      <dgm:spPr/>
      <dgm:t>
        <a:bodyPr/>
        <a:lstStyle/>
        <a:p>
          <a:endParaRPr lang="ru-RU" sz="1400" b="1"/>
        </a:p>
      </dgm:t>
    </dgm:pt>
    <dgm:pt modelId="{A6DF48CA-3FD5-47D2-9D1F-D628E66C5018}">
      <dgm:prSet phldrT="[Текст]" custT="1"/>
      <dgm:spPr/>
      <dgm:t>
        <a:bodyPr>
          <a:scene3d>
            <a:camera prst="orthographicFront"/>
            <a:lightRig rig="glow" dir="tl">
              <a:rot lat="0" lon="0" rev="5400000"/>
            </a:lightRig>
          </a:scene3d>
          <a:sp3d contourW="12700">
            <a:bevelT w="25400" h="25400"/>
            <a:contourClr>
              <a:schemeClr val="accent6">
                <a:shade val="73000"/>
              </a:schemeClr>
            </a:contourClr>
          </a:sp3d>
        </a:bodyPr>
        <a:lstStyle/>
        <a:p>
          <a:r>
            <a:rPr lang="en-US" sz="1600" b="1" cap="none" spc="0" dirty="0" smtClean="0">
              <a:ln w="11430"/>
              <a:solidFill>
                <a:srgbClr val="FF0000"/>
              </a:solidFill>
              <a:effectLst>
                <a:outerShdw blurRad="80000" dist="40000" dir="5040000" algn="tl">
                  <a:srgbClr val="000000">
                    <a:alpha val="30000"/>
                  </a:srgbClr>
                </a:outerShdw>
              </a:effectLst>
            </a:rPr>
            <a:t>fit</a:t>
          </a:r>
          <a:endParaRPr lang="ru-RU" sz="1600" b="1" cap="none" spc="0" dirty="0">
            <a:ln w="11430"/>
            <a:solidFill>
              <a:srgbClr val="FF0000"/>
            </a:solidFill>
            <a:effectLst>
              <a:outerShdw blurRad="80000" dist="40000" dir="5040000" algn="tl">
                <a:srgbClr val="000000">
                  <a:alpha val="30000"/>
                </a:srgbClr>
              </a:outerShdw>
            </a:effectLst>
          </a:endParaRPr>
        </a:p>
      </dgm:t>
    </dgm:pt>
    <dgm:pt modelId="{58BC1D1F-916C-4D8A-AF3D-584F7C1DAB14}" type="parTrans" cxnId="{79862320-117B-44BC-B4F8-77709A9718CF}">
      <dgm:prSet/>
      <dgm:spPr/>
      <dgm:t>
        <a:bodyPr/>
        <a:lstStyle/>
        <a:p>
          <a:endParaRPr lang="ru-RU" sz="1400" b="1"/>
        </a:p>
      </dgm:t>
    </dgm:pt>
    <dgm:pt modelId="{EBF7B05A-D006-483E-92B5-F11967662C50}" type="sibTrans" cxnId="{79862320-117B-44BC-B4F8-77709A9718CF}">
      <dgm:prSet/>
      <dgm:spPr/>
      <dgm:t>
        <a:bodyPr/>
        <a:lstStyle/>
        <a:p>
          <a:endParaRPr lang="ru-RU" sz="1400" b="1"/>
        </a:p>
      </dgm:t>
    </dgm:pt>
    <dgm:pt modelId="{90D6807A-B4F0-4532-9D50-D5EFA96A6694}">
      <dgm:prSet phldrT="[Текст]" custT="1"/>
      <dgm:spPr/>
      <dgm:t>
        <a:bodyPr>
          <a:scene3d>
            <a:camera prst="orthographicFront"/>
            <a:lightRig rig="glow" dir="tl">
              <a:rot lat="0" lon="0" rev="5400000"/>
            </a:lightRig>
          </a:scene3d>
          <a:sp3d contourW="12700">
            <a:bevelT w="25400" h="25400"/>
            <a:contourClr>
              <a:schemeClr val="accent6">
                <a:shade val="73000"/>
              </a:schemeClr>
            </a:contourClr>
          </a:sp3d>
        </a:bodyPr>
        <a:lstStyle/>
        <a:p>
          <a:r>
            <a:rPr lang="en-US" sz="1600" b="1" cap="none" spc="0" dirty="0" smtClean="0">
              <a:ln w="11430"/>
              <a:solidFill>
                <a:srgbClr val="FF0000"/>
              </a:solidFill>
              <a:effectLst>
                <a:outerShdw blurRad="80000" dist="40000" dir="5040000" algn="tl">
                  <a:srgbClr val="000000">
                    <a:alpha val="30000"/>
                  </a:srgbClr>
                </a:outerShdw>
              </a:effectLst>
            </a:rPr>
            <a:t>The Internet</a:t>
          </a:r>
          <a:endParaRPr lang="ru-RU" sz="1600" b="1" cap="none" spc="0" dirty="0">
            <a:ln w="11430"/>
            <a:solidFill>
              <a:srgbClr val="FF0000"/>
            </a:solidFill>
            <a:effectLst>
              <a:outerShdw blurRad="80000" dist="40000" dir="5040000" algn="tl">
                <a:srgbClr val="000000">
                  <a:alpha val="30000"/>
                </a:srgbClr>
              </a:outerShdw>
            </a:effectLst>
          </a:endParaRPr>
        </a:p>
      </dgm:t>
    </dgm:pt>
    <dgm:pt modelId="{D9A9C79E-9DF4-467C-80B2-13359E33B26B}" type="parTrans" cxnId="{F013233A-3E0D-4EA8-A790-7E3B1CBAADDD}">
      <dgm:prSet/>
      <dgm:spPr/>
      <dgm:t>
        <a:bodyPr/>
        <a:lstStyle/>
        <a:p>
          <a:endParaRPr lang="ru-RU" sz="1400" b="1"/>
        </a:p>
      </dgm:t>
    </dgm:pt>
    <dgm:pt modelId="{A2427CE4-3C7B-49F8-ACD7-FFE673F88414}" type="sibTrans" cxnId="{F013233A-3E0D-4EA8-A790-7E3B1CBAADDD}">
      <dgm:prSet/>
      <dgm:spPr/>
      <dgm:t>
        <a:bodyPr/>
        <a:lstStyle/>
        <a:p>
          <a:endParaRPr lang="ru-RU" sz="1400" b="1"/>
        </a:p>
      </dgm:t>
    </dgm:pt>
    <dgm:pt modelId="{12AE6169-EAF9-4A29-87F4-7F6BD79EF579}">
      <dgm:prSet custT="1"/>
      <dgm:spPr/>
      <dgm:t>
        <a:bodyPr>
          <a:scene3d>
            <a:camera prst="orthographicFront"/>
            <a:lightRig rig="glow" dir="tl">
              <a:rot lat="0" lon="0" rev="5400000"/>
            </a:lightRig>
          </a:scene3d>
          <a:sp3d contourW="12700">
            <a:bevelT w="25400" h="25400"/>
            <a:contourClr>
              <a:schemeClr val="accent6">
                <a:shade val="73000"/>
              </a:schemeClr>
            </a:contourClr>
          </a:sp3d>
        </a:bodyPr>
        <a:lstStyle/>
        <a:p>
          <a:r>
            <a:rPr lang="en-US" sz="1600" b="1" cap="none" spc="0" dirty="0" smtClean="0">
              <a:ln w="11430"/>
              <a:solidFill>
                <a:srgbClr val="FF0000"/>
              </a:solidFill>
              <a:effectLst>
                <a:outerShdw blurRad="80000" dist="40000" dir="5040000" algn="tl">
                  <a:srgbClr val="000000">
                    <a:alpha val="30000"/>
                  </a:srgbClr>
                </a:outerShdw>
              </a:effectLst>
            </a:rPr>
            <a:t>TV</a:t>
          </a:r>
          <a:endParaRPr lang="ru-RU" sz="1600" b="1" cap="none" spc="0" dirty="0">
            <a:ln w="11430"/>
            <a:solidFill>
              <a:srgbClr val="FF0000"/>
            </a:solidFill>
            <a:effectLst>
              <a:outerShdw blurRad="80000" dist="40000" dir="5040000" algn="tl">
                <a:srgbClr val="000000">
                  <a:alpha val="30000"/>
                </a:srgbClr>
              </a:outerShdw>
            </a:effectLst>
          </a:endParaRPr>
        </a:p>
      </dgm:t>
    </dgm:pt>
    <dgm:pt modelId="{7BD2071E-B135-4136-9076-0C568EF01859}" type="parTrans" cxnId="{16D242C1-9889-47B2-86CC-D7B38798B8C0}">
      <dgm:prSet/>
      <dgm:spPr/>
      <dgm:t>
        <a:bodyPr/>
        <a:lstStyle/>
        <a:p>
          <a:endParaRPr lang="ru-RU" sz="1400" b="1"/>
        </a:p>
      </dgm:t>
    </dgm:pt>
    <dgm:pt modelId="{C5588749-FCCA-4E26-9BD3-A7A467FE167E}" type="sibTrans" cxnId="{16D242C1-9889-47B2-86CC-D7B38798B8C0}">
      <dgm:prSet/>
      <dgm:spPr/>
      <dgm:t>
        <a:bodyPr/>
        <a:lstStyle/>
        <a:p>
          <a:endParaRPr lang="ru-RU" sz="1400" b="1"/>
        </a:p>
      </dgm:t>
    </dgm:pt>
    <dgm:pt modelId="{EC9D0EF9-C7A0-4EBF-BAE0-904A35629103}">
      <dgm:prSet custT="1"/>
      <dgm:spPr/>
      <dgm:t>
        <a:bodyPr>
          <a:scene3d>
            <a:camera prst="orthographicFront"/>
            <a:lightRig rig="glow" dir="tl">
              <a:rot lat="0" lon="0" rev="5400000"/>
            </a:lightRig>
          </a:scene3d>
          <a:sp3d contourW="12700">
            <a:bevelT w="25400" h="25400"/>
            <a:contourClr>
              <a:schemeClr val="accent6">
                <a:shade val="73000"/>
              </a:schemeClr>
            </a:contourClr>
          </a:sp3d>
        </a:bodyPr>
        <a:lstStyle/>
        <a:p>
          <a:r>
            <a:rPr lang="en-US" sz="1600" b="1" cap="none" spc="0" dirty="0" smtClean="0">
              <a:ln w="11430"/>
              <a:solidFill>
                <a:schemeClr val="tx2"/>
              </a:solidFill>
              <a:effectLst>
                <a:outerShdw blurRad="80000" dist="40000" dir="5040000" algn="tl">
                  <a:srgbClr val="000000">
                    <a:alpha val="30000"/>
                  </a:srgbClr>
                </a:outerShdw>
              </a:effectLst>
            </a:rPr>
            <a:t>study</a:t>
          </a:r>
          <a:endParaRPr lang="ru-RU" sz="1600" b="1" cap="none" spc="0" dirty="0">
            <a:ln w="11430"/>
            <a:solidFill>
              <a:schemeClr val="tx2"/>
            </a:solidFill>
            <a:effectLst>
              <a:outerShdw blurRad="80000" dist="40000" dir="5040000" algn="tl">
                <a:srgbClr val="000000">
                  <a:alpha val="30000"/>
                </a:srgbClr>
              </a:outerShdw>
            </a:effectLst>
          </a:endParaRPr>
        </a:p>
      </dgm:t>
    </dgm:pt>
    <dgm:pt modelId="{82DAF040-9553-4404-9B47-1A4077F59733}" type="parTrans" cxnId="{2A81FB25-AA50-47F0-A76F-257D5FEB971A}">
      <dgm:prSet/>
      <dgm:spPr/>
      <dgm:t>
        <a:bodyPr/>
        <a:lstStyle/>
        <a:p>
          <a:endParaRPr lang="ru-RU" sz="1400" b="1"/>
        </a:p>
      </dgm:t>
    </dgm:pt>
    <dgm:pt modelId="{6335A432-A905-486F-B871-6835CA86F6B5}" type="sibTrans" cxnId="{2A81FB25-AA50-47F0-A76F-257D5FEB971A}">
      <dgm:prSet/>
      <dgm:spPr/>
      <dgm:t>
        <a:bodyPr/>
        <a:lstStyle/>
        <a:p>
          <a:endParaRPr lang="ru-RU" sz="1400" b="1"/>
        </a:p>
      </dgm:t>
    </dgm:pt>
    <dgm:pt modelId="{778F0464-3C4F-41AF-B474-047BDDE32597}">
      <dgm:prSet custT="1"/>
      <dgm:spPr/>
      <dgm:t>
        <a:bodyPr>
          <a:scene3d>
            <a:camera prst="orthographicFront"/>
            <a:lightRig rig="glow" dir="tl">
              <a:rot lat="0" lon="0" rev="5400000"/>
            </a:lightRig>
          </a:scene3d>
          <a:sp3d contourW="12700">
            <a:bevelT w="25400" h="25400"/>
            <a:contourClr>
              <a:schemeClr val="accent6">
                <a:shade val="73000"/>
              </a:schemeClr>
            </a:contourClr>
          </a:sp3d>
        </a:bodyPr>
        <a:lstStyle/>
        <a:p>
          <a:r>
            <a:rPr lang="en-US" sz="1600" b="1" cap="none" spc="0" dirty="0" smtClean="0">
              <a:ln w="11430"/>
              <a:solidFill>
                <a:srgbClr val="FF0000"/>
              </a:solidFill>
              <a:effectLst>
                <a:outerShdw blurRad="80000" dist="40000" dir="5040000" algn="tl">
                  <a:srgbClr val="000000">
                    <a:alpha val="30000"/>
                  </a:srgbClr>
                </a:outerShdw>
              </a:effectLst>
            </a:rPr>
            <a:t>conclusion</a:t>
          </a:r>
          <a:endParaRPr lang="ru-RU" sz="1600" b="1" cap="none" spc="0" dirty="0">
            <a:ln w="11430"/>
            <a:solidFill>
              <a:srgbClr val="FF0000"/>
            </a:solidFill>
            <a:effectLst>
              <a:outerShdw blurRad="80000" dist="40000" dir="5040000" algn="tl">
                <a:srgbClr val="000000">
                  <a:alpha val="30000"/>
                </a:srgbClr>
              </a:outerShdw>
            </a:effectLst>
          </a:endParaRPr>
        </a:p>
      </dgm:t>
    </dgm:pt>
    <dgm:pt modelId="{7131A784-8250-47B8-9863-7958568C28FF}" type="parTrans" cxnId="{BEF26A3A-F7AA-4501-B122-8955ACBD38F2}">
      <dgm:prSet/>
      <dgm:spPr/>
      <dgm:t>
        <a:bodyPr/>
        <a:lstStyle/>
        <a:p>
          <a:endParaRPr lang="ru-RU" sz="1400" b="1"/>
        </a:p>
      </dgm:t>
    </dgm:pt>
    <dgm:pt modelId="{42AB54C4-2039-4196-B079-830CCEBA3797}" type="sibTrans" cxnId="{BEF26A3A-F7AA-4501-B122-8955ACBD38F2}">
      <dgm:prSet/>
      <dgm:spPr/>
      <dgm:t>
        <a:bodyPr/>
        <a:lstStyle/>
        <a:p>
          <a:endParaRPr lang="ru-RU" sz="1400" b="1"/>
        </a:p>
      </dgm:t>
    </dgm:pt>
    <dgm:pt modelId="{E7F14671-B812-425E-A77A-7CFEF6F08DC2}">
      <dgm:prSet custT="1"/>
      <dgm:spPr/>
      <dgm:t>
        <a:bodyPr>
          <a:scene3d>
            <a:camera prst="orthographicFront"/>
            <a:lightRig rig="glow" dir="tl">
              <a:rot lat="0" lon="0" rev="5400000"/>
            </a:lightRig>
          </a:scene3d>
          <a:sp3d contourW="12700">
            <a:bevelT w="25400" h="25400"/>
            <a:contourClr>
              <a:schemeClr val="accent6">
                <a:shade val="73000"/>
              </a:schemeClr>
            </a:contourClr>
          </a:sp3d>
        </a:bodyPr>
        <a:lstStyle/>
        <a:p>
          <a:r>
            <a:rPr lang="en-US" sz="1600" b="1" cap="none" spc="0" dirty="0" smtClean="0">
              <a:ln w="11430"/>
              <a:solidFill>
                <a:schemeClr val="tx2"/>
              </a:solidFill>
              <a:effectLst>
                <a:outerShdw blurRad="80000" dist="40000" dir="5040000" algn="tl">
                  <a:srgbClr val="000000">
                    <a:alpha val="30000"/>
                  </a:srgbClr>
                </a:outerShdw>
              </a:effectLst>
            </a:rPr>
            <a:t>get</a:t>
          </a:r>
          <a:endParaRPr lang="ru-RU" sz="1600" b="1" cap="none" spc="0" dirty="0">
            <a:ln w="11430"/>
            <a:solidFill>
              <a:schemeClr val="tx2"/>
            </a:solidFill>
            <a:effectLst>
              <a:outerShdw blurRad="80000" dist="40000" dir="5040000" algn="tl">
                <a:srgbClr val="000000">
                  <a:alpha val="30000"/>
                </a:srgbClr>
              </a:outerShdw>
            </a:effectLst>
          </a:endParaRPr>
        </a:p>
      </dgm:t>
    </dgm:pt>
    <dgm:pt modelId="{AE09AB7D-FB16-46AC-848B-253AEDA70ED4}" type="parTrans" cxnId="{B07FFFB7-1589-47F2-AEFB-F87EE00B364D}">
      <dgm:prSet/>
      <dgm:spPr/>
      <dgm:t>
        <a:bodyPr/>
        <a:lstStyle/>
        <a:p>
          <a:endParaRPr lang="ru-RU" sz="1400" b="1"/>
        </a:p>
      </dgm:t>
    </dgm:pt>
    <dgm:pt modelId="{14356E16-35D4-4BC6-87B6-6012BA81080F}" type="sibTrans" cxnId="{B07FFFB7-1589-47F2-AEFB-F87EE00B364D}">
      <dgm:prSet/>
      <dgm:spPr/>
      <dgm:t>
        <a:bodyPr/>
        <a:lstStyle/>
        <a:p>
          <a:endParaRPr lang="ru-RU" sz="1400" b="1"/>
        </a:p>
      </dgm:t>
    </dgm:pt>
    <dgm:pt modelId="{37B2D045-CA9D-4613-BAC0-BC8F513C58FB}">
      <dgm:prSet custT="1"/>
      <dgm:spPr/>
      <dgm:t>
        <a:bodyPr>
          <a:scene3d>
            <a:camera prst="orthographicFront"/>
            <a:lightRig rig="glow" dir="tl">
              <a:rot lat="0" lon="0" rev="5400000"/>
            </a:lightRig>
          </a:scene3d>
          <a:sp3d contourW="12700">
            <a:bevelT w="25400" h="25400"/>
            <a:contourClr>
              <a:schemeClr val="accent6">
                <a:shade val="73000"/>
              </a:schemeClr>
            </a:contourClr>
          </a:sp3d>
        </a:bodyPr>
        <a:lstStyle/>
        <a:p>
          <a:r>
            <a:rPr lang="en-US" sz="1600" b="1" cap="none" spc="0" dirty="0" smtClean="0">
              <a:ln w="11430"/>
              <a:solidFill>
                <a:srgbClr val="FF0000"/>
              </a:solidFill>
              <a:effectLst>
                <a:outerShdw blurRad="80000" dist="40000" dir="5040000" algn="tl">
                  <a:srgbClr val="000000">
                    <a:alpha val="30000"/>
                  </a:srgbClr>
                </a:outerShdw>
              </a:effectLst>
            </a:rPr>
            <a:t>media</a:t>
          </a:r>
          <a:endParaRPr lang="ru-RU" sz="1600" b="1" cap="none" spc="0" dirty="0">
            <a:ln w="11430"/>
            <a:solidFill>
              <a:srgbClr val="FF0000"/>
            </a:solidFill>
            <a:effectLst>
              <a:outerShdw blurRad="80000" dist="40000" dir="5040000" algn="tl">
                <a:srgbClr val="000000">
                  <a:alpha val="30000"/>
                </a:srgbClr>
              </a:outerShdw>
            </a:effectLst>
          </a:endParaRPr>
        </a:p>
      </dgm:t>
    </dgm:pt>
    <dgm:pt modelId="{4D6E2EF4-9699-469A-9919-D92C865FA475}" type="parTrans" cxnId="{FC150369-F7A5-4126-843E-A44729C8F605}">
      <dgm:prSet/>
      <dgm:spPr/>
      <dgm:t>
        <a:bodyPr/>
        <a:lstStyle/>
        <a:p>
          <a:endParaRPr lang="ru-RU" sz="1400" b="1"/>
        </a:p>
      </dgm:t>
    </dgm:pt>
    <dgm:pt modelId="{A4A79E2D-78BF-4B68-87B6-483A67895617}" type="sibTrans" cxnId="{FC150369-F7A5-4126-843E-A44729C8F605}">
      <dgm:prSet/>
      <dgm:spPr/>
      <dgm:t>
        <a:bodyPr/>
        <a:lstStyle/>
        <a:p>
          <a:endParaRPr lang="ru-RU" sz="1400" b="1"/>
        </a:p>
      </dgm:t>
    </dgm:pt>
    <dgm:pt modelId="{DFB46FF1-CBF2-4357-A68D-4EBB523BC3BF}">
      <dgm:prSet custT="1"/>
      <dgm:spPr/>
      <dgm:t>
        <a:bodyPr>
          <a:scene3d>
            <a:camera prst="orthographicFront"/>
            <a:lightRig rig="glow" dir="tl">
              <a:rot lat="0" lon="0" rev="5400000"/>
            </a:lightRig>
          </a:scene3d>
          <a:sp3d contourW="12700">
            <a:bevelT w="25400" h="25400"/>
            <a:contourClr>
              <a:schemeClr val="accent6">
                <a:shade val="73000"/>
              </a:schemeClr>
            </a:contourClr>
          </a:sp3d>
        </a:bodyPr>
        <a:lstStyle/>
        <a:p>
          <a:r>
            <a:rPr lang="en-US" sz="1600" b="1" cap="none" spc="0" dirty="0" smtClean="0">
              <a:ln w="11430"/>
              <a:solidFill>
                <a:schemeClr val="tx2"/>
              </a:solidFill>
              <a:effectLst>
                <a:outerShdw blurRad="80000" dist="40000" dir="5040000" algn="tl">
                  <a:srgbClr val="000000">
                    <a:alpha val="30000"/>
                  </a:srgbClr>
                </a:outerShdw>
              </a:effectLst>
            </a:rPr>
            <a:t>mobile</a:t>
          </a:r>
          <a:endParaRPr lang="ru-RU" sz="1600" b="1" cap="none" spc="0" dirty="0">
            <a:ln w="11430"/>
            <a:solidFill>
              <a:schemeClr val="tx2"/>
            </a:solidFill>
            <a:effectLst>
              <a:outerShdw blurRad="80000" dist="40000" dir="5040000" algn="tl">
                <a:srgbClr val="000000">
                  <a:alpha val="30000"/>
                </a:srgbClr>
              </a:outerShdw>
            </a:effectLst>
          </a:endParaRPr>
        </a:p>
      </dgm:t>
    </dgm:pt>
    <dgm:pt modelId="{C732E0F6-C914-4D2B-B86A-7B296AA65362}" type="parTrans" cxnId="{0C9DE7FD-6C79-470E-9121-13986C87E316}">
      <dgm:prSet/>
      <dgm:spPr/>
      <dgm:t>
        <a:bodyPr/>
        <a:lstStyle/>
        <a:p>
          <a:endParaRPr lang="ru-RU" sz="1400" b="1"/>
        </a:p>
      </dgm:t>
    </dgm:pt>
    <dgm:pt modelId="{E0F7A653-C926-4647-AF14-AE530B4869BE}" type="sibTrans" cxnId="{0C9DE7FD-6C79-470E-9121-13986C87E316}">
      <dgm:prSet/>
      <dgm:spPr/>
      <dgm:t>
        <a:bodyPr/>
        <a:lstStyle/>
        <a:p>
          <a:endParaRPr lang="ru-RU" sz="1400" b="1"/>
        </a:p>
      </dgm:t>
    </dgm:pt>
    <dgm:pt modelId="{71B3411D-3BA7-4DB3-A449-7B7AAF7C65FA}">
      <dgm:prSet custT="1"/>
      <dgm:spPr/>
      <dgm:t>
        <a:bodyPr>
          <a:scene3d>
            <a:camera prst="orthographicFront"/>
            <a:lightRig rig="glow" dir="tl">
              <a:rot lat="0" lon="0" rev="5400000"/>
            </a:lightRig>
          </a:scene3d>
          <a:sp3d contourW="12700">
            <a:bevelT w="25400" h="25400"/>
            <a:contourClr>
              <a:schemeClr val="accent6">
                <a:shade val="73000"/>
              </a:schemeClr>
            </a:contourClr>
          </a:sp3d>
        </a:bodyPr>
        <a:lstStyle/>
        <a:p>
          <a:r>
            <a:rPr lang="en-US" sz="1600" b="1" cap="none" spc="0" dirty="0" smtClean="0">
              <a:ln w="11430"/>
              <a:solidFill>
                <a:srgbClr val="FF0000"/>
              </a:solidFill>
              <a:effectLst>
                <a:outerShdw blurRad="80000" dist="40000" dir="5040000" algn="tl">
                  <a:srgbClr val="000000">
                    <a:alpha val="30000"/>
                  </a:srgbClr>
                </a:outerShdw>
              </a:effectLst>
            </a:rPr>
            <a:t>By text</a:t>
          </a:r>
          <a:endParaRPr lang="ru-RU" sz="1600" b="1" cap="none" spc="0" dirty="0">
            <a:ln w="11430"/>
            <a:solidFill>
              <a:srgbClr val="FF0000"/>
            </a:solidFill>
            <a:effectLst>
              <a:outerShdw blurRad="80000" dist="40000" dir="5040000" algn="tl">
                <a:srgbClr val="000000">
                  <a:alpha val="30000"/>
                </a:srgbClr>
              </a:outerShdw>
            </a:effectLst>
          </a:endParaRPr>
        </a:p>
      </dgm:t>
    </dgm:pt>
    <dgm:pt modelId="{967A1FD1-F5AC-4776-AB4C-8C4D46E15F98}" type="parTrans" cxnId="{412AFC03-60E8-4D26-8A40-9DB057043CFA}">
      <dgm:prSet/>
      <dgm:spPr/>
      <dgm:t>
        <a:bodyPr/>
        <a:lstStyle/>
        <a:p>
          <a:endParaRPr lang="ru-RU" sz="1400" b="1"/>
        </a:p>
      </dgm:t>
    </dgm:pt>
    <dgm:pt modelId="{62316075-3AF3-4E54-9677-56B453F1E078}" type="sibTrans" cxnId="{412AFC03-60E8-4D26-8A40-9DB057043CFA}">
      <dgm:prSet/>
      <dgm:spPr/>
      <dgm:t>
        <a:bodyPr/>
        <a:lstStyle/>
        <a:p>
          <a:endParaRPr lang="ru-RU" sz="1400" b="1"/>
        </a:p>
      </dgm:t>
    </dgm:pt>
    <dgm:pt modelId="{851ABB00-A612-4889-ABDB-77C50CE656AA}">
      <dgm:prSet custT="1"/>
      <dgm:spPr/>
      <dgm:t>
        <a:bodyPr>
          <a:scene3d>
            <a:camera prst="orthographicFront"/>
            <a:lightRig rig="glow" dir="tl">
              <a:rot lat="0" lon="0" rev="5400000"/>
            </a:lightRig>
          </a:scene3d>
          <a:sp3d contourW="12700">
            <a:bevelT w="25400" h="25400"/>
            <a:contourClr>
              <a:schemeClr val="accent6">
                <a:shade val="73000"/>
              </a:schemeClr>
            </a:contourClr>
          </a:sp3d>
        </a:bodyPr>
        <a:lstStyle/>
        <a:p>
          <a:r>
            <a:rPr lang="en-US" sz="1600" b="1" cap="none" spc="0" dirty="0" smtClean="0">
              <a:ln w="11430"/>
              <a:solidFill>
                <a:schemeClr val="tx2"/>
              </a:solidFill>
              <a:effectLst>
                <a:outerShdw blurRad="80000" dist="40000" dir="5040000" algn="tl">
                  <a:srgbClr val="000000">
                    <a:alpha val="30000"/>
                  </a:srgbClr>
                </a:outerShdw>
              </a:effectLst>
            </a:rPr>
            <a:t>surf</a:t>
          </a:r>
          <a:endParaRPr lang="ru-RU" sz="1600" b="1" cap="none" spc="0" dirty="0">
            <a:ln w="11430"/>
            <a:solidFill>
              <a:schemeClr val="tx2"/>
            </a:solidFill>
            <a:effectLst>
              <a:outerShdw blurRad="80000" dist="40000" dir="5040000" algn="tl">
                <a:srgbClr val="000000">
                  <a:alpha val="30000"/>
                </a:srgbClr>
              </a:outerShdw>
            </a:effectLst>
          </a:endParaRPr>
        </a:p>
      </dgm:t>
    </dgm:pt>
    <dgm:pt modelId="{1630D891-3CBE-4873-A33C-3CBBD4F3D287}" type="parTrans" cxnId="{008F10BA-8C06-468E-B651-60881C84DA61}">
      <dgm:prSet/>
      <dgm:spPr/>
      <dgm:t>
        <a:bodyPr/>
        <a:lstStyle/>
        <a:p>
          <a:endParaRPr lang="ru-RU" sz="1400" b="1"/>
        </a:p>
      </dgm:t>
    </dgm:pt>
    <dgm:pt modelId="{784DB2B7-E94E-4B29-ACB0-8D7407304947}" type="sibTrans" cxnId="{008F10BA-8C06-468E-B651-60881C84DA61}">
      <dgm:prSet/>
      <dgm:spPr/>
      <dgm:t>
        <a:bodyPr/>
        <a:lstStyle/>
        <a:p>
          <a:endParaRPr lang="ru-RU" sz="1400" b="1"/>
        </a:p>
      </dgm:t>
    </dgm:pt>
    <dgm:pt modelId="{38EFFF88-4E6E-4600-9FD0-AD3D82B43899}">
      <dgm:prSet custT="1"/>
      <dgm:spPr/>
      <dgm:t>
        <a:bodyPr>
          <a:scene3d>
            <a:camera prst="orthographicFront"/>
            <a:lightRig rig="glow" dir="tl">
              <a:rot lat="0" lon="0" rev="5400000"/>
            </a:lightRig>
          </a:scene3d>
          <a:sp3d contourW="12700">
            <a:bevelT w="25400" h="25400"/>
            <a:contourClr>
              <a:schemeClr val="accent6">
                <a:shade val="73000"/>
              </a:schemeClr>
            </a:contourClr>
          </a:sp3d>
        </a:bodyPr>
        <a:lstStyle/>
        <a:p>
          <a:r>
            <a:rPr lang="en-US" sz="1600" b="1" cap="none" spc="0" dirty="0" smtClean="0">
              <a:ln w="11430"/>
              <a:solidFill>
                <a:srgbClr val="FF0000"/>
              </a:solidFill>
              <a:effectLst>
                <a:outerShdw blurRad="80000" dist="40000" dir="5040000" algn="tl">
                  <a:srgbClr val="000000">
                    <a:alpha val="30000"/>
                  </a:srgbClr>
                </a:outerShdw>
              </a:effectLst>
            </a:rPr>
            <a:t>Of time</a:t>
          </a:r>
          <a:endParaRPr lang="ru-RU" sz="1600" b="1" cap="none" spc="0" dirty="0">
            <a:ln w="11430"/>
            <a:solidFill>
              <a:srgbClr val="FF0000"/>
            </a:solidFill>
            <a:effectLst>
              <a:outerShdw blurRad="80000" dist="40000" dir="5040000" algn="tl">
                <a:srgbClr val="000000">
                  <a:alpha val="30000"/>
                </a:srgbClr>
              </a:outerShdw>
            </a:effectLst>
          </a:endParaRPr>
        </a:p>
      </dgm:t>
    </dgm:pt>
    <dgm:pt modelId="{CCCC9E5A-5CEF-40F1-BB9F-F8875D7B97B0}" type="parTrans" cxnId="{D4B44DCD-06BD-4CAA-BB59-6A0778CE75D5}">
      <dgm:prSet/>
      <dgm:spPr/>
      <dgm:t>
        <a:bodyPr/>
        <a:lstStyle/>
        <a:p>
          <a:endParaRPr lang="ru-RU" sz="1400" b="1"/>
        </a:p>
      </dgm:t>
    </dgm:pt>
    <dgm:pt modelId="{5F8B128E-111D-4F6B-BBAA-3E97EE63C028}" type="sibTrans" cxnId="{D4B44DCD-06BD-4CAA-BB59-6A0778CE75D5}">
      <dgm:prSet/>
      <dgm:spPr/>
      <dgm:t>
        <a:bodyPr/>
        <a:lstStyle/>
        <a:p>
          <a:endParaRPr lang="ru-RU" sz="1400" b="1"/>
        </a:p>
      </dgm:t>
    </dgm:pt>
    <dgm:pt modelId="{19FBD345-7BF1-49B5-A7C0-0B3A44851673}">
      <dgm:prSet custT="1"/>
      <dgm:spPr/>
      <dgm:t>
        <a:bodyPr>
          <a:scene3d>
            <a:camera prst="orthographicFront"/>
            <a:lightRig rig="glow" dir="tl">
              <a:rot lat="0" lon="0" rev="5400000"/>
            </a:lightRig>
          </a:scene3d>
          <a:sp3d contourW="12700">
            <a:bevelT w="25400" h="25400"/>
            <a:contourClr>
              <a:schemeClr val="accent6">
                <a:shade val="73000"/>
              </a:schemeClr>
            </a:contourClr>
          </a:sp3d>
        </a:bodyPr>
        <a:lstStyle/>
        <a:p>
          <a:r>
            <a:rPr lang="en-US" sz="1600" b="1" cap="none" spc="0" dirty="0" smtClean="0">
              <a:ln w="11430"/>
              <a:solidFill>
                <a:schemeClr val="tx2"/>
              </a:solidFill>
              <a:effectLst>
                <a:outerShdw blurRad="80000" dist="40000" dir="5040000" algn="tl">
                  <a:srgbClr val="000000">
                    <a:alpha val="30000"/>
                  </a:srgbClr>
                </a:outerShdw>
              </a:effectLst>
            </a:rPr>
            <a:t>find</a:t>
          </a:r>
          <a:endParaRPr lang="ru-RU" sz="1600" b="1" cap="none" spc="0" dirty="0">
            <a:ln w="11430"/>
            <a:solidFill>
              <a:schemeClr val="tx2"/>
            </a:solidFill>
            <a:effectLst>
              <a:outerShdw blurRad="80000" dist="40000" dir="5040000" algn="tl">
                <a:srgbClr val="000000">
                  <a:alpha val="30000"/>
                </a:srgbClr>
              </a:outerShdw>
            </a:effectLst>
          </a:endParaRPr>
        </a:p>
      </dgm:t>
    </dgm:pt>
    <dgm:pt modelId="{57041753-4AAD-494B-926C-1714F98F7A6F}" type="parTrans" cxnId="{C6B8C78A-078D-43AF-99E9-74A6627E10F3}">
      <dgm:prSet/>
      <dgm:spPr/>
      <dgm:t>
        <a:bodyPr/>
        <a:lstStyle/>
        <a:p>
          <a:endParaRPr lang="ru-RU" sz="1400" b="1"/>
        </a:p>
      </dgm:t>
    </dgm:pt>
    <dgm:pt modelId="{4BC1FA6A-FA66-4A5B-A1F2-456389A63B49}" type="sibTrans" cxnId="{C6B8C78A-078D-43AF-99E9-74A6627E10F3}">
      <dgm:prSet/>
      <dgm:spPr/>
      <dgm:t>
        <a:bodyPr/>
        <a:lstStyle/>
        <a:p>
          <a:endParaRPr lang="ru-RU" sz="1400" b="1"/>
        </a:p>
      </dgm:t>
    </dgm:pt>
    <dgm:pt modelId="{23ED3615-8AE8-45A4-AD67-84D1D69771EF}">
      <dgm:prSet custT="1"/>
      <dgm:spPr/>
      <dgm:t>
        <a:bodyPr>
          <a:scene3d>
            <a:camera prst="orthographicFront"/>
            <a:lightRig rig="glow" dir="tl">
              <a:rot lat="0" lon="0" rev="5400000"/>
            </a:lightRig>
          </a:scene3d>
          <a:sp3d contourW="12700">
            <a:bevelT w="25400" h="25400"/>
            <a:contourClr>
              <a:schemeClr val="accent6">
                <a:shade val="73000"/>
              </a:schemeClr>
            </a:contourClr>
          </a:sp3d>
        </a:bodyPr>
        <a:lstStyle/>
        <a:p>
          <a:r>
            <a:rPr lang="en-US" sz="1600" b="1" cap="none" spc="0" dirty="0" smtClean="0">
              <a:ln w="11430"/>
              <a:solidFill>
                <a:srgbClr val="FF0000"/>
              </a:solidFill>
              <a:effectLst>
                <a:outerShdw blurRad="80000" dist="40000" dir="5040000" algn="tl">
                  <a:srgbClr val="000000">
                    <a:alpha val="30000"/>
                  </a:srgbClr>
                </a:outerShdw>
              </a:effectLst>
            </a:rPr>
            <a:t>events</a:t>
          </a:r>
          <a:endParaRPr lang="ru-RU" sz="1600" b="1" cap="none" spc="0" dirty="0">
            <a:ln w="11430"/>
            <a:solidFill>
              <a:srgbClr val="FF0000"/>
            </a:solidFill>
            <a:effectLst>
              <a:outerShdw blurRad="80000" dist="40000" dir="5040000" algn="tl">
                <a:srgbClr val="000000">
                  <a:alpha val="30000"/>
                </a:srgbClr>
              </a:outerShdw>
            </a:effectLst>
          </a:endParaRPr>
        </a:p>
      </dgm:t>
    </dgm:pt>
    <dgm:pt modelId="{D5B6E81A-739A-4992-AA0E-83C0FE9FEB8F}" type="parTrans" cxnId="{95DBE470-676B-4342-B6C2-6B4BCB7B246E}">
      <dgm:prSet/>
      <dgm:spPr/>
      <dgm:t>
        <a:bodyPr/>
        <a:lstStyle/>
        <a:p>
          <a:endParaRPr lang="ru-RU" sz="1400" b="1"/>
        </a:p>
      </dgm:t>
    </dgm:pt>
    <dgm:pt modelId="{6D7D1F2E-5A0D-4AD4-891D-F7D7545101EB}" type="sibTrans" cxnId="{95DBE470-676B-4342-B6C2-6B4BCB7B246E}">
      <dgm:prSet/>
      <dgm:spPr/>
      <dgm:t>
        <a:bodyPr/>
        <a:lstStyle/>
        <a:p>
          <a:endParaRPr lang="ru-RU" sz="1400" b="1"/>
        </a:p>
      </dgm:t>
    </dgm:pt>
    <dgm:pt modelId="{CDD1ABF5-E5EB-4375-BC93-7BDC74812BD6}">
      <dgm:prSet custT="1"/>
      <dgm:spPr/>
      <dgm:t>
        <a:bodyPr>
          <a:scene3d>
            <a:camera prst="orthographicFront"/>
            <a:lightRig rig="glow" dir="tl">
              <a:rot lat="0" lon="0" rev="5400000"/>
            </a:lightRig>
          </a:scene3d>
          <a:sp3d contourW="12700">
            <a:bevelT w="25400" h="25400"/>
            <a:contourClr>
              <a:schemeClr val="accent6">
                <a:shade val="73000"/>
              </a:schemeClr>
            </a:contourClr>
          </a:sp3d>
        </a:bodyPr>
        <a:lstStyle/>
        <a:p>
          <a:r>
            <a:rPr lang="en-US" sz="1600" b="1" cap="none" spc="0" dirty="0" smtClean="0">
              <a:ln w="11430"/>
              <a:solidFill>
                <a:schemeClr val="tx2"/>
              </a:solidFill>
              <a:effectLst>
                <a:outerShdw blurRad="80000" dist="40000" dir="5040000" algn="tl">
                  <a:srgbClr val="000000">
                    <a:alpha val="30000"/>
                  </a:srgbClr>
                </a:outerShdw>
              </a:effectLst>
            </a:rPr>
            <a:t>watch</a:t>
          </a:r>
          <a:endParaRPr lang="ru-RU" sz="1600" b="1" cap="none" spc="0" dirty="0">
            <a:ln w="11430"/>
            <a:solidFill>
              <a:schemeClr val="tx2"/>
            </a:solidFill>
            <a:effectLst>
              <a:outerShdw blurRad="80000" dist="40000" dir="5040000" algn="tl">
                <a:srgbClr val="000000">
                  <a:alpha val="30000"/>
                </a:srgbClr>
              </a:outerShdw>
            </a:effectLst>
          </a:endParaRPr>
        </a:p>
      </dgm:t>
    </dgm:pt>
    <dgm:pt modelId="{99CC056D-979C-4D1B-B3B0-B15C1E62479B}" type="parTrans" cxnId="{BAB03D79-AEF5-44D1-A867-4E2C7050E4CC}">
      <dgm:prSet/>
      <dgm:spPr/>
      <dgm:t>
        <a:bodyPr/>
        <a:lstStyle/>
        <a:p>
          <a:endParaRPr lang="ru-RU" sz="1400" b="1"/>
        </a:p>
      </dgm:t>
    </dgm:pt>
    <dgm:pt modelId="{480D36B3-C531-4D6C-9ABE-6B30F150AF31}" type="sibTrans" cxnId="{BAB03D79-AEF5-44D1-A867-4E2C7050E4CC}">
      <dgm:prSet/>
      <dgm:spPr/>
      <dgm:t>
        <a:bodyPr/>
        <a:lstStyle/>
        <a:p>
          <a:endParaRPr lang="ru-RU" sz="1400" b="1"/>
        </a:p>
      </dgm:t>
    </dgm:pt>
    <dgm:pt modelId="{B03EC21D-BF75-42D1-8C6F-E7777E76F3F7}">
      <dgm:prSet custT="1"/>
      <dgm:spPr/>
      <dgm:t>
        <a:bodyPr>
          <a:scene3d>
            <a:camera prst="orthographicFront"/>
            <a:lightRig rig="glow" dir="tl">
              <a:rot lat="0" lon="0" rev="5400000"/>
            </a:lightRig>
          </a:scene3d>
          <a:sp3d contourW="12700">
            <a:bevelT w="25400" h="25400"/>
            <a:contourClr>
              <a:schemeClr val="accent6">
                <a:shade val="73000"/>
              </a:schemeClr>
            </a:contourClr>
          </a:sp3d>
        </a:bodyPr>
        <a:lstStyle/>
        <a:p>
          <a:r>
            <a:rPr lang="en-US" sz="1600" b="1" cap="none" spc="0" dirty="0" smtClean="0">
              <a:ln w="11430"/>
              <a:solidFill>
                <a:srgbClr val="FF0000"/>
              </a:solidFill>
              <a:effectLst>
                <a:outerShdw blurRad="80000" dist="40000" dir="5040000" algn="tl">
                  <a:srgbClr val="000000">
                    <a:alpha val="30000"/>
                  </a:srgbClr>
                </a:outerShdw>
              </a:effectLst>
            </a:rPr>
            <a:t>phones</a:t>
          </a:r>
          <a:endParaRPr lang="ru-RU" sz="1600" b="1" cap="none" spc="0" dirty="0">
            <a:ln w="11430"/>
            <a:solidFill>
              <a:srgbClr val="FF0000"/>
            </a:solidFill>
            <a:effectLst>
              <a:outerShdw blurRad="80000" dist="40000" dir="5040000" algn="tl">
                <a:srgbClr val="000000">
                  <a:alpha val="30000"/>
                </a:srgbClr>
              </a:outerShdw>
            </a:effectLst>
          </a:endParaRPr>
        </a:p>
      </dgm:t>
    </dgm:pt>
    <dgm:pt modelId="{A626374B-6767-41C1-95BF-B8B4F3EB557F}" type="parTrans" cxnId="{6BD945B1-08CA-4B2E-AA0D-0A91FFCBE9E2}">
      <dgm:prSet/>
      <dgm:spPr/>
      <dgm:t>
        <a:bodyPr/>
        <a:lstStyle/>
        <a:p>
          <a:endParaRPr lang="ru-RU" sz="1400" b="1"/>
        </a:p>
      </dgm:t>
    </dgm:pt>
    <dgm:pt modelId="{09F7E2D3-FE7D-45BD-B4BE-2DA3300BA4C5}" type="sibTrans" cxnId="{6BD945B1-08CA-4B2E-AA0D-0A91FFCBE9E2}">
      <dgm:prSet/>
      <dgm:spPr/>
      <dgm:t>
        <a:bodyPr/>
        <a:lstStyle/>
        <a:p>
          <a:endParaRPr lang="ru-RU" sz="1400" b="1"/>
        </a:p>
      </dgm:t>
    </dgm:pt>
    <dgm:pt modelId="{D8DF520E-5700-419F-BE4D-C9B9D7C5A2E9}">
      <dgm:prSet custT="1"/>
      <dgm:spPr/>
      <dgm:t>
        <a:bodyPr>
          <a:scene3d>
            <a:camera prst="orthographicFront"/>
            <a:lightRig rig="glow" dir="tl">
              <a:rot lat="0" lon="0" rev="5400000"/>
            </a:lightRig>
          </a:scene3d>
          <a:sp3d contourW="12700">
            <a:bevelT w="25400" h="25400"/>
            <a:contourClr>
              <a:schemeClr val="accent6">
                <a:shade val="73000"/>
              </a:schemeClr>
            </a:contourClr>
          </a:sp3d>
        </a:bodyPr>
        <a:lstStyle/>
        <a:p>
          <a:r>
            <a:rPr lang="en-US" sz="1600" b="1" cap="none" spc="0" dirty="0" smtClean="0">
              <a:ln w="11430"/>
              <a:solidFill>
                <a:schemeClr val="tx2"/>
              </a:solidFill>
              <a:effectLst>
                <a:outerShdw blurRad="80000" dist="40000" dir="5040000" algn="tl">
                  <a:srgbClr val="000000">
                    <a:alpha val="30000"/>
                  </a:srgbClr>
                </a:outerShdw>
              </a:effectLst>
            </a:rPr>
            <a:t>keep</a:t>
          </a:r>
          <a:endParaRPr lang="ru-RU" sz="1600" b="1" cap="none" spc="0" dirty="0">
            <a:ln w="11430"/>
            <a:solidFill>
              <a:schemeClr val="tx2"/>
            </a:solidFill>
            <a:effectLst>
              <a:outerShdw blurRad="80000" dist="40000" dir="5040000" algn="tl">
                <a:srgbClr val="000000">
                  <a:alpha val="30000"/>
                </a:srgbClr>
              </a:outerShdw>
            </a:effectLst>
          </a:endParaRPr>
        </a:p>
      </dgm:t>
    </dgm:pt>
    <dgm:pt modelId="{8209E2AC-7B45-4F1B-A968-B743F156B04B}" type="parTrans" cxnId="{765D9705-C762-4492-B597-6FC7B99F3C01}">
      <dgm:prSet/>
      <dgm:spPr/>
      <dgm:t>
        <a:bodyPr/>
        <a:lstStyle/>
        <a:p>
          <a:endParaRPr lang="ru-RU" sz="1400" b="1"/>
        </a:p>
      </dgm:t>
    </dgm:pt>
    <dgm:pt modelId="{2E2E7B65-7992-4C67-B5B5-B43E2CCB5BCE}" type="sibTrans" cxnId="{765D9705-C762-4492-B597-6FC7B99F3C01}">
      <dgm:prSet/>
      <dgm:spPr/>
      <dgm:t>
        <a:bodyPr/>
        <a:lstStyle/>
        <a:p>
          <a:endParaRPr lang="ru-RU" sz="1400" b="1"/>
        </a:p>
      </dgm:t>
    </dgm:pt>
    <dgm:pt modelId="{1140C042-297A-4485-B348-D42930563132}">
      <dgm:prSet custT="1"/>
      <dgm:spPr/>
      <dgm:t>
        <a:bodyPr>
          <a:scene3d>
            <a:camera prst="orthographicFront"/>
            <a:lightRig rig="glow" dir="tl">
              <a:rot lat="0" lon="0" rev="5400000"/>
            </a:lightRig>
          </a:scene3d>
          <a:sp3d contourW="12700">
            <a:bevelT w="25400" h="25400"/>
            <a:contourClr>
              <a:schemeClr val="accent6">
                <a:shade val="73000"/>
              </a:schemeClr>
            </a:contourClr>
          </a:sp3d>
        </a:bodyPr>
        <a:lstStyle/>
        <a:p>
          <a:r>
            <a:rPr lang="en-US" sz="1600" b="1" cap="none" spc="0" dirty="0" smtClean="0">
              <a:ln w="11430"/>
              <a:solidFill>
                <a:srgbClr val="FF0000"/>
              </a:solidFill>
              <a:effectLst>
                <a:outerShdw blurRad="80000" dist="40000" dir="5040000" algn="tl">
                  <a:srgbClr val="000000">
                    <a:alpha val="30000"/>
                  </a:srgbClr>
                </a:outerShdw>
              </a:effectLst>
            </a:rPr>
            <a:t>Your eyes</a:t>
          </a:r>
          <a:endParaRPr lang="ru-RU" sz="1600" b="1" cap="none" spc="0" dirty="0">
            <a:ln w="11430"/>
            <a:solidFill>
              <a:srgbClr val="FF0000"/>
            </a:solidFill>
            <a:effectLst>
              <a:outerShdw blurRad="80000" dist="40000" dir="5040000" algn="tl">
                <a:srgbClr val="000000">
                  <a:alpha val="30000"/>
                </a:srgbClr>
              </a:outerShdw>
            </a:effectLst>
          </a:endParaRPr>
        </a:p>
      </dgm:t>
    </dgm:pt>
    <dgm:pt modelId="{05C2E3AF-B899-437B-8156-CE15651A9948}" type="parTrans" cxnId="{9C4B6289-AF6A-4DCE-A2E0-E11CAA4CDFFA}">
      <dgm:prSet/>
      <dgm:spPr/>
      <dgm:t>
        <a:bodyPr/>
        <a:lstStyle/>
        <a:p>
          <a:endParaRPr lang="ru-RU" sz="1400" b="1"/>
        </a:p>
      </dgm:t>
    </dgm:pt>
    <dgm:pt modelId="{97B00795-7AD6-4882-8330-543863E157CD}" type="sibTrans" cxnId="{9C4B6289-AF6A-4DCE-A2E0-E11CAA4CDFFA}">
      <dgm:prSet/>
      <dgm:spPr/>
      <dgm:t>
        <a:bodyPr/>
        <a:lstStyle/>
        <a:p>
          <a:endParaRPr lang="ru-RU" sz="1400" b="1"/>
        </a:p>
      </dgm:t>
    </dgm:pt>
    <dgm:pt modelId="{D97FAE11-3024-4027-A478-78C5B8C57DE2}">
      <dgm:prSet custT="1"/>
      <dgm:spPr/>
      <dgm:t>
        <a:bodyPr>
          <a:scene3d>
            <a:camera prst="orthographicFront"/>
            <a:lightRig rig="glow" dir="tl">
              <a:rot lat="0" lon="0" rev="5400000"/>
            </a:lightRig>
          </a:scene3d>
          <a:sp3d contourW="12700">
            <a:bevelT w="25400" h="25400"/>
            <a:contourClr>
              <a:schemeClr val="accent6">
                <a:shade val="73000"/>
              </a:schemeClr>
            </a:contourClr>
          </a:sp3d>
        </a:bodyPr>
        <a:lstStyle/>
        <a:p>
          <a:r>
            <a:rPr lang="en-US" sz="1600" b="1" cap="none" spc="0" dirty="0" smtClean="0">
              <a:ln w="11430"/>
              <a:solidFill>
                <a:schemeClr val="tx2"/>
              </a:solidFill>
              <a:effectLst>
                <a:outerShdw blurRad="80000" dist="40000" dir="5040000" algn="tl">
                  <a:srgbClr val="000000">
                    <a:alpha val="30000"/>
                  </a:srgbClr>
                </a:outerShdw>
              </a:effectLst>
            </a:rPr>
            <a:t>listen</a:t>
          </a:r>
          <a:endParaRPr lang="ru-RU" sz="1600" b="1" cap="none" spc="0" dirty="0">
            <a:ln w="11430"/>
            <a:solidFill>
              <a:schemeClr val="tx2"/>
            </a:solidFill>
            <a:effectLst>
              <a:outerShdw blurRad="80000" dist="40000" dir="5040000" algn="tl">
                <a:srgbClr val="000000">
                  <a:alpha val="30000"/>
                </a:srgbClr>
              </a:outerShdw>
            </a:effectLst>
          </a:endParaRPr>
        </a:p>
      </dgm:t>
    </dgm:pt>
    <dgm:pt modelId="{F2AF9F99-CC96-467B-9B83-BE6468843DB2}" type="parTrans" cxnId="{D42FD586-2017-4414-ABAB-F1A311276094}">
      <dgm:prSet/>
      <dgm:spPr/>
      <dgm:t>
        <a:bodyPr/>
        <a:lstStyle/>
        <a:p>
          <a:endParaRPr lang="ru-RU" sz="1400" b="1"/>
        </a:p>
      </dgm:t>
    </dgm:pt>
    <dgm:pt modelId="{01277136-A6C4-4C55-9208-63F4C887B873}" type="sibTrans" cxnId="{D42FD586-2017-4414-ABAB-F1A311276094}">
      <dgm:prSet/>
      <dgm:spPr/>
      <dgm:t>
        <a:bodyPr/>
        <a:lstStyle/>
        <a:p>
          <a:endParaRPr lang="ru-RU" sz="1400" b="1"/>
        </a:p>
      </dgm:t>
    </dgm:pt>
    <dgm:pt modelId="{465D0ED2-E42F-46D9-9B2F-E884815A7C2D}">
      <dgm:prSet custT="1"/>
      <dgm:spPr/>
      <dgm:t>
        <a:bodyPr>
          <a:scene3d>
            <a:camera prst="orthographicFront"/>
            <a:lightRig rig="glow" dir="tl">
              <a:rot lat="0" lon="0" rev="5400000"/>
            </a:lightRig>
          </a:scene3d>
          <a:sp3d contourW="12700">
            <a:bevelT w="25400" h="25400"/>
            <a:contourClr>
              <a:schemeClr val="accent6">
                <a:shade val="73000"/>
              </a:schemeClr>
            </a:contourClr>
          </a:sp3d>
        </a:bodyPr>
        <a:lstStyle/>
        <a:p>
          <a:r>
            <a:rPr lang="en-US" sz="1600" b="1" cap="none" spc="0" dirty="0" smtClean="0">
              <a:ln w="11430"/>
              <a:solidFill>
                <a:srgbClr val="FF0000"/>
              </a:solidFill>
              <a:effectLst>
                <a:outerShdw blurRad="80000" dist="40000" dir="5040000" algn="tl">
                  <a:srgbClr val="000000">
                    <a:alpha val="30000"/>
                  </a:srgbClr>
                </a:outerShdw>
              </a:effectLst>
            </a:rPr>
            <a:t>New friends</a:t>
          </a:r>
          <a:endParaRPr lang="ru-RU" sz="1600" b="1" cap="none" spc="0" dirty="0">
            <a:ln w="11430"/>
            <a:solidFill>
              <a:srgbClr val="FF0000"/>
            </a:solidFill>
            <a:effectLst>
              <a:outerShdw blurRad="80000" dist="40000" dir="5040000" algn="tl">
                <a:srgbClr val="000000">
                  <a:alpha val="30000"/>
                </a:srgbClr>
              </a:outerShdw>
            </a:effectLst>
          </a:endParaRPr>
        </a:p>
      </dgm:t>
    </dgm:pt>
    <dgm:pt modelId="{3D01978B-A2F0-48AC-AE2B-EEE985DF1BB9}" type="parTrans" cxnId="{32784C0E-02F2-4ECD-8E97-E0EA9D74335C}">
      <dgm:prSet/>
      <dgm:spPr/>
      <dgm:t>
        <a:bodyPr/>
        <a:lstStyle/>
        <a:p>
          <a:endParaRPr lang="ru-RU" sz="1400" b="1"/>
        </a:p>
      </dgm:t>
    </dgm:pt>
    <dgm:pt modelId="{0290598D-DEDA-4D3E-BB91-DCBD704496CE}" type="sibTrans" cxnId="{32784C0E-02F2-4ECD-8E97-E0EA9D74335C}">
      <dgm:prSet/>
      <dgm:spPr/>
      <dgm:t>
        <a:bodyPr/>
        <a:lstStyle/>
        <a:p>
          <a:endParaRPr lang="ru-RU" sz="1400" b="1"/>
        </a:p>
      </dgm:t>
    </dgm:pt>
    <dgm:pt modelId="{A4CBCBBD-2513-46E5-9B83-6B8A16F29DAD}">
      <dgm:prSet custT="1"/>
      <dgm:spPr/>
      <dgm:t>
        <a:bodyPr>
          <a:scene3d>
            <a:camera prst="orthographicFront"/>
            <a:lightRig rig="glow" dir="tl">
              <a:rot lat="0" lon="0" rev="5400000"/>
            </a:lightRig>
          </a:scene3d>
          <a:sp3d contourW="12700">
            <a:bevelT w="25400" h="25400"/>
            <a:contourClr>
              <a:schemeClr val="accent6">
                <a:shade val="73000"/>
              </a:schemeClr>
            </a:contourClr>
          </a:sp3d>
        </a:bodyPr>
        <a:lstStyle/>
        <a:p>
          <a:r>
            <a:rPr lang="en-US" sz="1600" b="1" cap="none" spc="0" dirty="0" smtClean="0">
              <a:ln w="11430"/>
              <a:solidFill>
                <a:schemeClr val="tx2"/>
              </a:solidFill>
              <a:effectLst>
                <a:outerShdw blurRad="80000" dist="40000" dir="5040000" algn="tl">
                  <a:srgbClr val="000000">
                    <a:alpha val="30000"/>
                  </a:srgbClr>
                </a:outerShdw>
              </a:effectLst>
            </a:rPr>
            <a:t>important</a:t>
          </a:r>
          <a:endParaRPr lang="ru-RU" sz="1600" b="1" cap="none" spc="0" dirty="0">
            <a:ln w="11430"/>
            <a:solidFill>
              <a:schemeClr val="tx2"/>
            </a:solidFill>
            <a:effectLst>
              <a:outerShdw blurRad="80000" dist="40000" dir="5040000" algn="tl">
                <a:srgbClr val="000000">
                  <a:alpha val="30000"/>
                </a:srgbClr>
              </a:outerShdw>
            </a:effectLst>
          </a:endParaRPr>
        </a:p>
      </dgm:t>
    </dgm:pt>
    <dgm:pt modelId="{C4ADACD8-778E-40A7-883B-81503C0B4E54}" type="parTrans" cxnId="{E9FE7A5F-EE8D-4C06-B076-6022EB523F08}">
      <dgm:prSet/>
      <dgm:spPr/>
      <dgm:t>
        <a:bodyPr/>
        <a:lstStyle/>
        <a:p>
          <a:endParaRPr lang="ru-RU" sz="1400" b="1"/>
        </a:p>
      </dgm:t>
    </dgm:pt>
    <dgm:pt modelId="{AA260B70-B16C-4D58-AB88-0704B6112B41}" type="sibTrans" cxnId="{E9FE7A5F-EE8D-4C06-B076-6022EB523F08}">
      <dgm:prSet/>
      <dgm:spPr/>
      <dgm:t>
        <a:bodyPr/>
        <a:lstStyle/>
        <a:p>
          <a:endParaRPr lang="ru-RU" sz="1400" b="1"/>
        </a:p>
      </dgm:t>
    </dgm:pt>
    <dgm:pt modelId="{BE7A4B9D-24A7-490E-99C4-BF7EBA0DD6FA}">
      <dgm:prSet custT="1"/>
      <dgm:spPr/>
      <dgm:t>
        <a:bodyPr>
          <a:scene3d>
            <a:camera prst="orthographicFront"/>
            <a:lightRig rig="glow" dir="tl">
              <a:rot lat="0" lon="0" rev="5400000"/>
            </a:lightRig>
          </a:scene3d>
          <a:sp3d contourW="12700">
            <a:bevelT w="25400" h="25400"/>
            <a:contourClr>
              <a:schemeClr val="accent6">
                <a:shade val="73000"/>
              </a:schemeClr>
            </a:contourClr>
          </a:sp3d>
        </a:bodyPr>
        <a:lstStyle/>
        <a:p>
          <a:r>
            <a:rPr lang="en-US" sz="1600" b="1" cap="none" spc="0" dirty="0" smtClean="0">
              <a:ln w="11430"/>
              <a:solidFill>
                <a:srgbClr val="FF0000"/>
              </a:solidFill>
              <a:effectLst>
                <a:outerShdw blurRad="80000" dist="40000" dir="5040000" algn="tl">
                  <a:srgbClr val="000000">
                    <a:alpha val="30000"/>
                  </a:srgbClr>
                </a:outerShdw>
              </a:effectLst>
            </a:rPr>
            <a:t>information</a:t>
          </a:r>
          <a:endParaRPr lang="ru-RU" sz="1600" b="1" cap="none" spc="0" dirty="0">
            <a:ln w="11430"/>
            <a:solidFill>
              <a:srgbClr val="FF0000"/>
            </a:solidFill>
            <a:effectLst>
              <a:outerShdw blurRad="80000" dist="40000" dir="5040000" algn="tl">
                <a:srgbClr val="000000">
                  <a:alpha val="30000"/>
                </a:srgbClr>
              </a:outerShdw>
            </a:effectLst>
          </a:endParaRPr>
        </a:p>
      </dgm:t>
    </dgm:pt>
    <dgm:pt modelId="{9973F25B-0ED4-49DA-A849-B51FE2DD4CAD}" type="parTrans" cxnId="{4EACB578-C2F5-4622-8B05-59B09C8580CE}">
      <dgm:prSet/>
      <dgm:spPr/>
      <dgm:t>
        <a:bodyPr/>
        <a:lstStyle/>
        <a:p>
          <a:endParaRPr lang="ru-RU" sz="1400" b="1"/>
        </a:p>
      </dgm:t>
    </dgm:pt>
    <dgm:pt modelId="{7DB59140-D2B4-495F-B716-3D0F1AD4F43F}" type="sibTrans" cxnId="{4EACB578-C2F5-4622-8B05-59B09C8580CE}">
      <dgm:prSet/>
      <dgm:spPr/>
      <dgm:t>
        <a:bodyPr/>
        <a:lstStyle/>
        <a:p>
          <a:endParaRPr lang="ru-RU" sz="1400" b="1"/>
        </a:p>
      </dgm:t>
    </dgm:pt>
    <dgm:pt modelId="{4140A8E5-18C0-45D5-B8DF-727D65D27240}">
      <dgm:prSet custT="1"/>
      <dgm:spPr/>
      <dgm:t>
        <a:bodyPr>
          <a:scene3d>
            <a:camera prst="orthographicFront"/>
            <a:lightRig rig="glow" dir="tl">
              <a:rot lat="0" lon="0" rev="5400000"/>
            </a:lightRig>
          </a:scene3d>
          <a:sp3d contourW="12700">
            <a:bevelT w="25400" h="25400"/>
            <a:contourClr>
              <a:schemeClr val="accent6">
                <a:shade val="73000"/>
              </a:schemeClr>
            </a:contourClr>
          </a:sp3d>
        </a:bodyPr>
        <a:lstStyle/>
        <a:p>
          <a:r>
            <a:rPr lang="en-US" sz="1600" b="1" cap="none" spc="0" dirty="0" smtClean="0">
              <a:ln w="11430"/>
              <a:solidFill>
                <a:schemeClr val="tx2"/>
              </a:solidFill>
              <a:effectLst>
                <a:outerShdw blurRad="80000" dist="40000" dir="5040000" algn="tl">
                  <a:srgbClr val="000000">
                    <a:alpha val="30000"/>
                  </a:srgbClr>
                </a:outerShdw>
              </a:effectLst>
            </a:rPr>
            <a:t>vote</a:t>
          </a:r>
          <a:endParaRPr lang="ru-RU" sz="1600" b="1" cap="none" spc="0" dirty="0">
            <a:ln w="11430"/>
            <a:solidFill>
              <a:schemeClr val="tx2"/>
            </a:solidFill>
            <a:effectLst>
              <a:outerShdw blurRad="80000" dist="40000" dir="5040000" algn="tl">
                <a:srgbClr val="000000">
                  <a:alpha val="30000"/>
                </a:srgbClr>
              </a:outerShdw>
            </a:effectLst>
          </a:endParaRPr>
        </a:p>
      </dgm:t>
    </dgm:pt>
    <dgm:pt modelId="{CA447F7D-C194-45F7-A463-0EC7BB26A8B8}" type="parTrans" cxnId="{CA9D70C6-E045-412F-9ABD-27C7A4A3B161}">
      <dgm:prSet/>
      <dgm:spPr/>
      <dgm:t>
        <a:bodyPr/>
        <a:lstStyle/>
        <a:p>
          <a:endParaRPr lang="ru-RU" sz="1400" b="1"/>
        </a:p>
      </dgm:t>
    </dgm:pt>
    <dgm:pt modelId="{95C9E46B-A4C5-4957-8B98-67561105E794}" type="sibTrans" cxnId="{CA9D70C6-E045-412F-9ABD-27C7A4A3B161}">
      <dgm:prSet/>
      <dgm:spPr/>
      <dgm:t>
        <a:bodyPr/>
        <a:lstStyle/>
        <a:p>
          <a:endParaRPr lang="ru-RU" sz="1400" b="1"/>
        </a:p>
      </dgm:t>
    </dgm:pt>
    <dgm:pt modelId="{DDE9DEA9-CCE8-45EE-8E6C-ABDE84E16D59}">
      <dgm:prSet custT="1"/>
      <dgm:spPr/>
      <dgm:t>
        <a:bodyPr>
          <a:scene3d>
            <a:camera prst="orthographicFront"/>
            <a:lightRig rig="glow" dir="tl">
              <a:rot lat="0" lon="0" rev="5400000"/>
            </a:lightRig>
          </a:scene3d>
          <a:sp3d contourW="12700">
            <a:bevelT w="25400" h="25400"/>
            <a:contourClr>
              <a:schemeClr val="accent6">
                <a:shade val="73000"/>
              </a:schemeClr>
            </a:contourClr>
          </a:sp3d>
        </a:bodyPr>
        <a:lstStyle/>
        <a:p>
          <a:r>
            <a:rPr lang="en-US" sz="1600" b="1" cap="none" spc="0" dirty="0" smtClean="0">
              <a:ln w="11430"/>
              <a:solidFill>
                <a:srgbClr val="FF0000"/>
              </a:solidFill>
              <a:effectLst>
                <a:outerShdw blurRad="80000" dist="40000" dir="5040000" algn="tl">
                  <a:srgbClr val="000000">
                    <a:alpha val="30000"/>
                  </a:srgbClr>
                </a:outerShdw>
              </a:effectLst>
            </a:rPr>
            <a:t>languages</a:t>
          </a:r>
          <a:endParaRPr lang="ru-RU" sz="1600" b="1" cap="none" spc="0" dirty="0">
            <a:ln w="11430"/>
            <a:solidFill>
              <a:srgbClr val="FF0000"/>
            </a:solidFill>
            <a:effectLst>
              <a:outerShdw blurRad="80000" dist="40000" dir="5040000" algn="tl">
                <a:srgbClr val="000000">
                  <a:alpha val="30000"/>
                </a:srgbClr>
              </a:outerShdw>
            </a:effectLst>
          </a:endParaRPr>
        </a:p>
      </dgm:t>
    </dgm:pt>
    <dgm:pt modelId="{E2CC3E41-FF8C-41B6-8B74-3ADAB39AC929}" type="parTrans" cxnId="{1F439A02-775E-48E0-A173-FA9088D8B9AF}">
      <dgm:prSet/>
      <dgm:spPr/>
      <dgm:t>
        <a:bodyPr/>
        <a:lstStyle/>
        <a:p>
          <a:endParaRPr lang="ru-RU" sz="1400" b="1"/>
        </a:p>
      </dgm:t>
    </dgm:pt>
    <dgm:pt modelId="{444F3B5B-985E-43A3-A997-8AE768449AD4}" type="sibTrans" cxnId="{1F439A02-775E-48E0-A173-FA9088D8B9AF}">
      <dgm:prSet/>
      <dgm:spPr/>
      <dgm:t>
        <a:bodyPr/>
        <a:lstStyle/>
        <a:p>
          <a:endParaRPr lang="ru-RU" sz="1400" b="1"/>
        </a:p>
      </dgm:t>
    </dgm:pt>
    <dgm:pt modelId="{C6B402DF-34D4-4775-BB34-5DA0E38C9E4E}">
      <dgm:prSet custT="1"/>
      <dgm:spPr/>
      <dgm:t>
        <a:bodyPr>
          <a:scene3d>
            <a:camera prst="orthographicFront"/>
            <a:lightRig rig="glow" dir="tl">
              <a:rot lat="0" lon="0" rev="5400000"/>
            </a:lightRig>
          </a:scene3d>
          <a:sp3d contourW="12700">
            <a:bevelT w="25400" h="25400"/>
            <a:contourClr>
              <a:schemeClr val="accent6">
                <a:shade val="73000"/>
              </a:schemeClr>
            </a:contourClr>
          </a:sp3d>
        </a:bodyPr>
        <a:lstStyle/>
        <a:p>
          <a:r>
            <a:rPr lang="en-US" sz="1600" b="1" cap="none" spc="0" dirty="0" smtClean="0">
              <a:ln w="11430"/>
              <a:solidFill>
                <a:schemeClr val="tx2"/>
              </a:solidFill>
              <a:effectLst>
                <a:outerShdw blurRad="80000" dist="40000" dir="5040000" algn="tl">
                  <a:srgbClr val="000000">
                    <a:alpha val="30000"/>
                  </a:srgbClr>
                </a:outerShdw>
              </a:effectLst>
            </a:rPr>
            <a:t>A  waste</a:t>
          </a:r>
          <a:endParaRPr lang="ru-RU" sz="1600" b="1" cap="none" spc="0" dirty="0">
            <a:ln w="11430"/>
            <a:solidFill>
              <a:schemeClr val="tx2"/>
            </a:solidFill>
            <a:effectLst>
              <a:outerShdw blurRad="80000" dist="40000" dir="5040000" algn="tl">
                <a:srgbClr val="000000">
                  <a:alpha val="30000"/>
                </a:srgbClr>
              </a:outerShdw>
            </a:effectLst>
          </a:endParaRPr>
        </a:p>
      </dgm:t>
    </dgm:pt>
    <dgm:pt modelId="{FAF09D4C-B4E4-4D5C-85C3-0BF52C14A304}" type="parTrans" cxnId="{CE3C688C-4CC6-4DBD-966F-637449E4969E}">
      <dgm:prSet/>
      <dgm:spPr/>
      <dgm:t>
        <a:bodyPr/>
        <a:lstStyle/>
        <a:p>
          <a:endParaRPr lang="ru-RU" sz="1400" b="1"/>
        </a:p>
      </dgm:t>
    </dgm:pt>
    <dgm:pt modelId="{364AF877-21C2-4105-9988-CB1A0DA056F1}" type="sibTrans" cxnId="{CE3C688C-4CC6-4DBD-966F-637449E4969E}">
      <dgm:prSet/>
      <dgm:spPr/>
      <dgm:t>
        <a:bodyPr/>
        <a:lstStyle/>
        <a:p>
          <a:endParaRPr lang="ru-RU" sz="1400" b="1"/>
        </a:p>
      </dgm:t>
    </dgm:pt>
    <dgm:pt modelId="{3794FD52-42CB-4155-8FB4-508F0ADE2AF3}" type="pres">
      <dgm:prSet presAssocID="{1B2B0627-1901-4699-9DB3-9A53A08776FD}" presName="Name0" presStyleCnt="0">
        <dgm:presLayoutVars>
          <dgm:dir/>
          <dgm:animLvl val="lvl"/>
          <dgm:resizeHandles val="exact"/>
        </dgm:presLayoutVars>
      </dgm:prSet>
      <dgm:spPr/>
      <dgm:t>
        <a:bodyPr/>
        <a:lstStyle/>
        <a:p>
          <a:endParaRPr lang="ru-RU"/>
        </a:p>
      </dgm:t>
    </dgm:pt>
    <dgm:pt modelId="{A75187B1-14F3-4A54-BB0F-4ABCAA94F6FB}" type="pres">
      <dgm:prSet presAssocID="{37247321-ED65-4D1C-ACF2-2EDD4AA00985}" presName="vertFlow" presStyleCnt="0"/>
      <dgm:spPr/>
      <dgm:t>
        <a:bodyPr/>
        <a:lstStyle/>
        <a:p>
          <a:endParaRPr lang="ru-RU"/>
        </a:p>
      </dgm:t>
    </dgm:pt>
    <dgm:pt modelId="{251DA239-3827-4504-9A70-D3DD11D1F2A8}" type="pres">
      <dgm:prSet presAssocID="{37247321-ED65-4D1C-ACF2-2EDD4AA00985}" presName="header" presStyleLbl="node1" presStyleIdx="0" presStyleCnt="2"/>
      <dgm:spPr/>
      <dgm:t>
        <a:bodyPr/>
        <a:lstStyle/>
        <a:p>
          <a:endParaRPr lang="ru-RU"/>
        </a:p>
      </dgm:t>
    </dgm:pt>
    <dgm:pt modelId="{B3F94E83-E36B-4BE0-9BDA-868966270E03}" type="pres">
      <dgm:prSet presAssocID="{374C7087-5436-4561-9F26-B9755CAC55D3}" presName="parTrans" presStyleLbl="sibTrans2D1" presStyleIdx="0" presStyleCnt="26"/>
      <dgm:spPr/>
      <dgm:t>
        <a:bodyPr/>
        <a:lstStyle/>
        <a:p>
          <a:endParaRPr lang="ru-RU"/>
        </a:p>
      </dgm:t>
    </dgm:pt>
    <dgm:pt modelId="{6AF15B52-892C-4C1F-8858-917CEB67A499}" type="pres">
      <dgm:prSet presAssocID="{8390FF13-B9D4-47A1-8E12-C129B1DDA19D}" presName="child" presStyleLbl="alignAccFollowNode1" presStyleIdx="0" presStyleCnt="26">
        <dgm:presLayoutVars>
          <dgm:chMax val="0"/>
          <dgm:bulletEnabled val="1"/>
        </dgm:presLayoutVars>
      </dgm:prSet>
      <dgm:spPr/>
      <dgm:t>
        <a:bodyPr/>
        <a:lstStyle/>
        <a:p>
          <a:endParaRPr lang="ru-RU"/>
        </a:p>
      </dgm:t>
    </dgm:pt>
    <dgm:pt modelId="{5B802990-3893-4FEF-BD4D-5507D1F5D13A}" type="pres">
      <dgm:prSet presAssocID="{D822504B-609A-4442-820B-244E87741384}" presName="sibTrans" presStyleLbl="sibTrans2D1" presStyleIdx="1" presStyleCnt="26"/>
      <dgm:spPr/>
      <dgm:t>
        <a:bodyPr/>
        <a:lstStyle/>
        <a:p>
          <a:endParaRPr lang="ru-RU"/>
        </a:p>
      </dgm:t>
    </dgm:pt>
    <dgm:pt modelId="{0F0C0A1D-C264-4A51-94EB-A7306E61912A}" type="pres">
      <dgm:prSet presAssocID="{E5CC727E-21C4-4E45-927F-362910BA8DD7}" presName="child" presStyleLbl="alignAccFollowNode1" presStyleIdx="1" presStyleCnt="26">
        <dgm:presLayoutVars>
          <dgm:chMax val="0"/>
          <dgm:bulletEnabled val="1"/>
        </dgm:presLayoutVars>
      </dgm:prSet>
      <dgm:spPr/>
      <dgm:t>
        <a:bodyPr/>
        <a:lstStyle/>
        <a:p>
          <a:endParaRPr lang="ru-RU"/>
        </a:p>
      </dgm:t>
    </dgm:pt>
    <dgm:pt modelId="{DF900798-EA5B-4540-9C03-872B339B890F}" type="pres">
      <dgm:prSet presAssocID="{F280AC75-E700-4531-A206-5C40E6FEA620}" presName="sibTrans" presStyleLbl="sibTrans2D1" presStyleIdx="2" presStyleCnt="26"/>
      <dgm:spPr/>
      <dgm:t>
        <a:bodyPr/>
        <a:lstStyle/>
        <a:p>
          <a:endParaRPr lang="ru-RU"/>
        </a:p>
      </dgm:t>
    </dgm:pt>
    <dgm:pt modelId="{30CCBEB3-36C8-4AB6-8853-6A9979883CB0}" type="pres">
      <dgm:prSet presAssocID="{EC9D0EF9-C7A0-4EBF-BAE0-904A35629103}" presName="child" presStyleLbl="alignAccFollowNode1" presStyleIdx="2" presStyleCnt="26">
        <dgm:presLayoutVars>
          <dgm:chMax val="0"/>
          <dgm:bulletEnabled val="1"/>
        </dgm:presLayoutVars>
      </dgm:prSet>
      <dgm:spPr/>
      <dgm:t>
        <a:bodyPr/>
        <a:lstStyle/>
        <a:p>
          <a:endParaRPr lang="ru-RU"/>
        </a:p>
      </dgm:t>
    </dgm:pt>
    <dgm:pt modelId="{C455F210-EB88-4A7E-8E4A-6BA9E26A743B}" type="pres">
      <dgm:prSet presAssocID="{6335A432-A905-486F-B871-6835CA86F6B5}" presName="sibTrans" presStyleLbl="sibTrans2D1" presStyleIdx="3" presStyleCnt="26"/>
      <dgm:spPr/>
      <dgm:t>
        <a:bodyPr/>
        <a:lstStyle/>
        <a:p>
          <a:endParaRPr lang="ru-RU"/>
        </a:p>
      </dgm:t>
    </dgm:pt>
    <dgm:pt modelId="{91A5D7E6-E44A-49BA-9458-E5237C60947B}" type="pres">
      <dgm:prSet presAssocID="{E7F14671-B812-425E-A77A-7CFEF6F08DC2}" presName="child" presStyleLbl="alignAccFollowNode1" presStyleIdx="3" presStyleCnt="26">
        <dgm:presLayoutVars>
          <dgm:chMax val="0"/>
          <dgm:bulletEnabled val="1"/>
        </dgm:presLayoutVars>
      </dgm:prSet>
      <dgm:spPr/>
      <dgm:t>
        <a:bodyPr/>
        <a:lstStyle/>
        <a:p>
          <a:endParaRPr lang="ru-RU"/>
        </a:p>
      </dgm:t>
    </dgm:pt>
    <dgm:pt modelId="{F408EED5-1D16-44F7-A75D-35E0FC864280}" type="pres">
      <dgm:prSet presAssocID="{14356E16-35D4-4BC6-87B6-6012BA81080F}" presName="sibTrans" presStyleLbl="sibTrans2D1" presStyleIdx="4" presStyleCnt="26"/>
      <dgm:spPr/>
      <dgm:t>
        <a:bodyPr/>
        <a:lstStyle/>
        <a:p>
          <a:endParaRPr lang="ru-RU"/>
        </a:p>
      </dgm:t>
    </dgm:pt>
    <dgm:pt modelId="{AC2C1D71-8429-436E-92B9-3666A9E75266}" type="pres">
      <dgm:prSet presAssocID="{DFB46FF1-CBF2-4357-A68D-4EBB523BC3BF}" presName="child" presStyleLbl="alignAccFollowNode1" presStyleIdx="4" presStyleCnt="26">
        <dgm:presLayoutVars>
          <dgm:chMax val="0"/>
          <dgm:bulletEnabled val="1"/>
        </dgm:presLayoutVars>
      </dgm:prSet>
      <dgm:spPr/>
      <dgm:t>
        <a:bodyPr/>
        <a:lstStyle/>
        <a:p>
          <a:endParaRPr lang="ru-RU"/>
        </a:p>
      </dgm:t>
    </dgm:pt>
    <dgm:pt modelId="{90F017FB-165D-4E00-9486-42C25781A813}" type="pres">
      <dgm:prSet presAssocID="{E0F7A653-C926-4647-AF14-AE530B4869BE}" presName="sibTrans" presStyleLbl="sibTrans2D1" presStyleIdx="5" presStyleCnt="26"/>
      <dgm:spPr/>
      <dgm:t>
        <a:bodyPr/>
        <a:lstStyle/>
        <a:p>
          <a:endParaRPr lang="ru-RU"/>
        </a:p>
      </dgm:t>
    </dgm:pt>
    <dgm:pt modelId="{6E9606FD-8193-42FB-B033-724B0DC410F5}" type="pres">
      <dgm:prSet presAssocID="{851ABB00-A612-4889-ABDB-77C50CE656AA}" presName="child" presStyleLbl="alignAccFollowNode1" presStyleIdx="5" presStyleCnt="26">
        <dgm:presLayoutVars>
          <dgm:chMax val="0"/>
          <dgm:bulletEnabled val="1"/>
        </dgm:presLayoutVars>
      </dgm:prSet>
      <dgm:spPr/>
      <dgm:t>
        <a:bodyPr/>
        <a:lstStyle/>
        <a:p>
          <a:endParaRPr lang="ru-RU"/>
        </a:p>
      </dgm:t>
    </dgm:pt>
    <dgm:pt modelId="{3F1B6E1D-B67F-439C-9D82-20D9E1DF78FB}" type="pres">
      <dgm:prSet presAssocID="{784DB2B7-E94E-4B29-ACB0-8D7407304947}" presName="sibTrans" presStyleLbl="sibTrans2D1" presStyleIdx="6" presStyleCnt="26"/>
      <dgm:spPr/>
      <dgm:t>
        <a:bodyPr/>
        <a:lstStyle/>
        <a:p>
          <a:endParaRPr lang="ru-RU"/>
        </a:p>
      </dgm:t>
    </dgm:pt>
    <dgm:pt modelId="{6D104149-D9BD-43FB-8E17-B5EFB0783EE6}" type="pres">
      <dgm:prSet presAssocID="{19FBD345-7BF1-49B5-A7C0-0B3A44851673}" presName="child" presStyleLbl="alignAccFollowNode1" presStyleIdx="6" presStyleCnt="26">
        <dgm:presLayoutVars>
          <dgm:chMax val="0"/>
          <dgm:bulletEnabled val="1"/>
        </dgm:presLayoutVars>
      </dgm:prSet>
      <dgm:spPr/>
      <dgm:t>
        <a:bodyPr/>
        <a:lstStyle/>
        <a:p>
          <a:endParaRPr lang="ru-RU"/>
        </a:p>
      </dgm:t>
    </dgm:pt>
    <dgm:pt modelId="{60DF0B07-5875-4024-84D7-FE8E297BC5E4}" type="pres">
      <dgm:prSet presAssocID="{4BC1FA6A-FA66-4A5B-A1F2-456389A63B49}" presName="sibTrans" presStyleLbl="sibTrans2D1" presStyleIdx="7" presStyleCnt="26"/>
      <dgm:spPr/>
      <dgm:t>
        <a:bodyPr/>
        <a:lstStyle/>
        <a:p>
          <a:endParaRPr lang="ru-RU"/>
        </a:p>
      </dgm:t>
    </dgm:pt>
    <dgm:pt modelId="{2730CB97-242B-4A95-A9F5-BC85B0C74446}" type="pres">
      <dgm:prSet presAssocID="{CDD1ABF5-E5EB-4375-BC93-7BDC74812BD6}" presName="child" presStyleLbl="alignAccFollowNode1" presStyleIdx="7" presStyleCnt="26">
        <dgm:presLayoutVars>
          <dgm:chMax val="0"/>
          <dgm:bulletEnabled val="1"/>
        </dgm:presLayoutVars>
      </dgm:prSet>
      <dgm:spPr/>
      <dgm:t>
        <a:bodyPr/>
        <a:lstStyle/>
        <a:p>
          <a:endParaRPr lang="ru-RU"/>
        </a:p>
      </dgm:t>
    </dgm:pt>
    <dgm:pt modelId="{2BDE51E5-502D-4F5F-B654-85FD6EF8BC02}" type="pres">
      <dgm:prSet presAssocID="{480D36B3-C531-4D6C-9ABE-6B30F150AF31}" presName="sibTrans" presStyleLbl="sibTrans2D1" presStyleIdx="8" presStyleCnt="26"/>
      <dgm:spPr/>
      <dgm:t>
        <a:bodyPr/>
        <a:lstStyle/>
        <a:p>
          <a:endParaRPr lang="ru-RU"/>
        </a:p>
      </dgm:t>
    </dgm:pt>
    <dgm:pt modelId="{BC81055D-82C3-4BB3-AEC5-D5619A6BA1F7}" type="pres">
      <dgm:prSet presAssocID="{D8DF520E-5700-419F-BE4D-C9B9D7C5A2E9}" presName="child" presStyleLbl="alignAccFollowNode1" presStyleIdx="8" presStyleCnt="26">
        <dgm:presLayoutVars>
          <dgm:chMax val="0"/>
          <dgm:bulletEnabled val="1"/>
        </dgm:presLayoutVars>
      </dgm:prSet>
      <dgm:spPr/>
      <dgm:t>
        <a:bodyPr/>
        <a:lstStyle/>
        <a:p>
          <a:endParaRPr lang="ru-RU"/>
        </a:p>
      </dgm:t>
    </dgm:pt>
    <dgm:pt modelId="{C0A5B1C1-26C2-44EC-BC7A-5183EAFED7F0}" type="pres">
      <dgm:prSet presAssocID="{2E2E7B65-7992-4C67-B5B5-B43E2CCB5BCE}" presName="sibTrans" presStyleLbl="sibTrans2D1" presStyleIdx="9" presStyleCnt="26"/>
      <dgm:spPr/>
      <dgm:t>
        <a:bodyPr/>
        <a:lstStyle/>
        <a:p>
          <a:endParaRPr lang="ru-RU"/>
        </a:p>
      </dgm:t>
    </dgm:pt>
    <dgm:pt modelId="{89EE0B16-4B8A-4096-971A-32F2EBF067B1}" type="pres">
      <dgm:prSet presAssocID="{D97FAE11-3024-4027-A478-78C5B8C57DE2}" presName="child" presStyleLbl="alignAccFollowNode1" presStyleIdx="9" presStyleCnt="26">
        <dgm:presLayoutVars>
          <dgm:chMax val="0"/>
          <dgm:bulletEnabled val="1"/>
        </dgm:presLayoutVars>
      </dgm:prSet>
      <dgm:spPr/>
      <dgm:t>
        <a:bodyPr/>
        <a:lstStyle/>
        <a:p>
          <a:endParaRPr lang="ru-RU"/>
        </a:p>
      </dgm:t>
    </dgm:pt>
    <dgm:pt modelId="{12C0AD56-78B6-414F-A3B1-1C600CAD7392}" type="pres">
      <dgm:prSet presAssocID="{01277136-A6C4-4C55-9208-63F4C887B873}" presName="sibTrans" presStyleLbl="sibTrans2D1" presStyleIdx="10" presStyleCnt="26"/>
      <dgm:spPr/>
      <dgm:t>
        <a:bodyPr/>
        <a:lstStyle/>
        <a:p>
          <a:endParaRPr lang="ru-RU"/>
        </a:p>
      </dgm:t>
    </dgm:pt>
    <dgm:pt modelId="{A61292A6-7955-4101-A15A-D2693D170B01}" type="pres">
      <dgm:prSet presAssocID="{A4CBCBBD-2513-46E5-9B83-6B8A16F29DAD}" presName="child" presStyleLbl="alignAccFollowNode1" presStyleIdx="10" presStyleCnt="26">
        <dgm:presLayoutVars>
          <dgm:chMax val="0"/>
          <dgm:bulletEnabled val="1"/>
        </dgm:presLayoutVars>
      </dgm:prSet>
      <dgm:spPr/>
      <dgm:t>
        <a:bodyPr/>
        <a:lstStyle/>
        <a:p>
          <a:endParaRPr lang="ru-RU"/>
        </a:p>
      </dgm:t>
    </dgm:pt>
    <dgm:pt modelId="{98C84404-1E84-4CAC-91ED-67F885CD4E13}" type="pres">
      <dgm:prSet presAssocID="{AA260B70-B16C-4D58-AB88-0704B6112B41}" presName="sibTrans" presStyleLbl="sibTrans2D1" presStyleIdx="11" presStyleCnt="26"/>
      <dgm:spPr/>
      <dgm:t>
        <a:bodyPr/>
        <a:lstStyle/>
        <a:p>
          <a:endParaRPr lang="ru-RU"/>
        </a:p>
      </dgm:t>
    </dgm:pt>
    <dgm:pt modelId="{7EE25318-A5FE-4DD7-979B-831E87B8C459}" type="pres">
      <dgm:prSet presAssocID="{4140A8E5-18C0-45D5-B8DF-727D65D27240}" presName="child" presStyleLbl="alignAccFollowNode1" presStyleIdx="11" presStyleCnt="26">
        <dgm:presLayoutVars>
          <dgm:chMax val="0"/>
          <dgm:bulletEnabled val="1"/>
        </dgm:presLayoutVars>
      </dgm:prSet>
      <dgm:spPr/>
      <dgm:t>
        <a:bodyPr/>
        <a:lstStyle/>
        <a:p>
          <a:endParaRPr lang="ru-RU"/>
        </a:p>
      </dgm:t>
    </dgm:pt>
    <dgm:pt modelId="{1378340D-0CF6-43B8-9275-5038AE310ECE}" type="pres">
      <dgm:prSet presAssocID="{95C9E46B-A4C5-4957-8B98-67561105E794}" presName="sibTrans" presStyleLbl="sibTrans2D1" presStyleIdx="12" presStyleCnt="26"/>
      <dgm:spPr/>
      <dgm:t>
        <a:bodyPr/>
        <a:lstStyle/>
        <a:p>
          <a:endParaRPr lang="ru-RU"/>
        </a:p>
      </dgm:t>
    </dgm:pt>
    <dgm:pt modelId="{FB9D5B1A-7E49-4D2F-9E13-FD9C6EE166BB}" type="pres">
      <dgm:prSet presAssocID="{C6B402DF-34D4-4775-BB34-5DA0E38C9E4E}" presName="child" presStyleLbl="alignAccFollowNode1" presStyleIdx="12" presStyleCnt="26">
        <dgm:presLayoutVars>
          <dgm:chMax val="0"/>
          <dgm:bulletEnabled val="1"/>
        </dgm:presLayoutVars>
      </dgm:prSet>
      <dgm:spPr/>
      <dgm:t>
        <a:bodyPr/>
        <a:lstStyle/>
        <a:p>
          <a:endParaRPr lang="ru-RU"/>
        </a:p>
      </dgm:t>
    </dgm:pt>
    <dgm:pt modelId="{40ACDE47-DE8F-4C79-9E0B-82997AD373AF}" type="pres">
      <dgm:prSet presAssocID="{37247321-ED65-4D1C-ACF2-2EDD4AA00985}" presName="hSp" presStyleCnt="0"/>
      <dgm:spPr/>
      <dgm:t>
        <a:bodyPr/>
        <a:lstStyle/>
        <a:p>
          <a:endParaRPr lang="ru-RU"/>
        </a:p>
      </dgm:t>
    </dgm:pt>
    <dgm:pt modelId="{FEABAFA4-CF3A-479D-8A2E-2B91082279A5}" type="pres">
      <dgm:prSet presAssocID="{951DFA01-AAAA-47FF-AF75-523BEF1BC680}" presName="vertFlow" presStyleCnt="0"/>
      <dgm:spPr/>
      <dgm:t>
        <a:bodyPr/>
        <a:lstStyle/>
        <a:p>
          <a:endParaRPr lang="ru-RU"/>
        </a:p>
      </dgm:t>
    </dgm:pt>
    <dgm:pt modelId="{B339FE11-B137-4D64-9A46-816D7D40F0E3}" type="pres">
      <dgm:prSet presAssocID="{951DFA01-AAAA-47FF-AF75-523BEF1BC680}" presName="header" presStyleLbl="node1" presStyleIdx="1" presStyleCnt="2"/>
      <dgm:spPr/>
      <dgm:t>
        <a:bodyPr/>
        <a:lstStyle/>
        <a:p>
          <a:endParaRPr lang="ru-RU"/>
        </a:p>
      </dgm:t>
    </dgm:pt>
    <dgm:pt modelId="{84B818E1-2754-4889-9841-99B91C9DF40D}" type="pres">
      <dgm:prSet presAssocID="{58BC1D1F-916C-4D8A-AF3D-584F7C1DAB14}" presName="parTrans" presStyleLbl="sibTrans2D1" presStyleIdx="13" presStyleCnt="26"/>
      <dgm:spPr/>
      <dgm:t>
        <a:bodyPr/>
        <a:lstStyle/>
        <a:p>
          <a:endParaRPr lang="ru-RU"/>
        </a:p>
      </dgm:t>
    </dgm:pt>
    <dgm:pt modelId="{28085EFC-42F8-41AF-87A2-7ACD0D35FBAB}" type="pres">
      <dgm:prSet presAssocID="{A6DF48CA-3FD5-47D2-9D1F-D628E66C5018}" presName="child" presStyleLbl="alignAccFollowNode1" presStyleIdx="13" presStyleCnt="26">
        <dgm:presLayoutVars>
          <dgm:chMax val="0"/>
          <dgm:bulletEnabled val="1"/>
        </dgm:presLayoutVars>
      </dgm:prSet>
      <dgm:spPr/>
      <dgm:t>
        <a:bodyPr/>
        <a:lstStyle/>
        <a:p>
          <a:endParaRPr lang="ru-RU"/>
        </a:p>
      </dgm:t>
    </dgm:pt>
    <dgm:pt modelId="{3738EA00-0967-4538-B6D1-75643040D8D2}" type="pres">
      <dgm:prSet presAssocID="{EBF7B05A-D006-483E-92B5-F11967662C50}" presName="sibTrans" presStyleLbl="sibTrans2D1" presStyleIdx="14" presStyleCnt="26"/>
      <dgm:spPr/>
      <dgm:t>
        <a:bodyPr/>
        <a:lstStyle/>
        <a:p>
          <a:endParaRPr lang="ru-RU"/>
        </a:p>
      </dgm:t>
    </dgm:pt>
    <dgm:pt modelId="{84E1C42E-D830-46CD-BDCC-8FF4CB5FC605}" type="pres">
      <dgm:prSet presAssocID="{90D6807A-B4F0-4532-9D50-D5EFA96A6694}" presName="child" presStyleLbl="alignAccFollowNode1" presStyleIdx="14" presStyleCnt="26">
        <dgm:presLayoutVars>
          <dgm:chMax val="0"/>
          <dgm:bulletEnabled val="1"/>
        </dgm:presLayoutVars>
      </dgm:prSet>
      <dgm:spPr/>
      <dgm:t>
        <a:bodyPr/>
        <a:lstStyle/>
        <a:p>
          <a:endParaRPr lang="ru-RU"/>
        </a:p>
      </dgm:t>
    </dgm:pt>
    <dgm:pt modelId="{6C6FFA88-D175-42A7-A659-CDF04708D629}" type="pres">
      <dgm:prSet presAssocID="{A2427CE4-3C7B-49F8-ACD7-FFE673F88414}" presName="sibTrans" presStyleLbl="sibTrans2D1" presStyleIdx="15" presStyleCnt="26"/>
      <dgm:spPr/>
      <dgm:t>
        <a:bodyPr/>
        <a:lstStyle/>
        <a:p>
          <a:endParaRPr lang="ru-RU"/>
        </a:p>
      </dgm:t>
    </dgm:pt>
    <dgm:pt modelId="{738E95AE-0D69-41A5-A423-8F1B2955B8B9}" type="pres">
      <dgm:prSet presAssocID="{12AE6169-EAF9-4A29-87F4-7F6BD79EF579}" presName="child" presStyleLbl="alignAccFollowNode1" presStyleIdx="15" presStyleCnt="26">
        <dgm:presLayoutVars>
          <dgm:chMax val="0"/>
          <dgm:bulletEnabled val="1"/>
        </dgm:presLayoutVars>
      </dgm:prSet>
      <dgm:spPr/>
      <dgm:t>
        <a:bodyPr/>
        <a:lstStyle/>
        <a:p>
          <a:endParaRPr lang="ru-RU"/>
        </a:p>
      </dgm:t>
    </dgm:pt>
    <dgm:pt modelId="{F0FF3E94-F516-4240-AB4E-073EDFB14607}" type="pres">
      <dgm:prSet presAssocID="{C5588749-FCCA-4E26-9BD3-A7A467FE167E}" presName="sibTrans" presStyleLbl="sibTrans2D1" presStyleIdx="16" presStyleCnt="26"/>
      <dgm:spPr/>
      <dgm:t>
        <a:bodyPr/>
        <a:lstStyle/>
        <a:p>
          <a:endParaRPr lang="ru-RU"/>
        </a:p>
      </dgm:t>
    </dgm:pt>
    <dgm:pt modelId="{D3BFB29E-3D41-40EC-8115-09D25C18659E}" type="pres">
      <dgm:prSet presAssocID="{778F0464-3C4F-41AF-B474-047BDDE32597}" presName="child" presStyleLbl="alignAccFollowNode1" presStyleIdx="16" presStyleCnt="26">
        <dgm:presLayoutVars>
          <dgm:chMax val="0"/>
          <dgm:bulletEnabled val="1"/>
        </dgm:presLayoutVars>
      </dgm:prSet>
      <dgm:spPr/>
      <dgm:t>
        <a:bodyPr/>
        <a:lstStyle/>
        <a:p>
          <a:endParaRPr lang="ru-RU"/>
        </a:p>
      </dgm:t>
    </dgm:pt>
    <dgm:pt modelId="{C4BF98EE-9835-4B17-83A9-CFF63FAEF494}" type="pres">
      <dgm:prSet presAssocID="{42AB54C4-2039-4196-B079-830CCEBA3797}" presName="sibTrans" presStyleLbl="sibTrans2D1" presStyleIdx="17" presStyleCnt="26"/>
      <dgm:spPr/>
      <dgm:t>
        <a:bodyPr/>
        <a:lstStyle/>
        <a:p>
          <a:endParaRPr lang="ru-RU"/>
        </a:p>
      </dgm:t>
    </dgm:pt>
    <dgm:pt modelId="{F002B8AD-4A5D-4771-8BC8-17A99D0C924F}" type="pres">
      <dgm:prSet presAssocID="{37B2D045-CA9D-4613-BAC0-BC8F513C58FB}" presName="child" presStyleLbl="alignAccFollowNode1" presStyleIdx="17" presStyleCnt="26">
        <dgm:presLayoutVars>
          <dgm:chMax val="0"/>
          <dgm:bulletEnabled val="1"/>
        </dgm:presLayoutVars>
      </dgm:prSet>
      <dgm:spPr/>
      <dgm:t>
        <a:bodyPr/>
        <a:lstStyle/>
        <a:p>
          <a:endParaRPr lang="ru-RU"/>
        </a:p>
      </dgm:t>
    </dgm:pt>
    <dgm:pt modelId="{7008EEC5-4E06-4481-A2EF-9CFC07FED047}" type="pres">
      <dgm:prSet presAssocID="{A4A79E2D-78BF-4B68-87B6-483A67895617}" presName="sibTrans" presStyleLbl="sibTrans2D1" presStyleIdx="18" presStyleCnt="26"/>
      <dgm:spPr/>
      <dgm:t>
        <a:bodyPr/>
        <a:lstStyle/>
        <a:p>
          <a:endParaRPr lang="ru-RU"/>
        </a:p>
      </dgm:t>
    </dgm:pt>
    <dgm:pt modelId="{89452DFF-CCF7-42A2-B0F7-B4F56A8589BA}" type="pres">
      <dgm:prSet presAssocID="{71B3411D-3BA7-4DB3-A449-7B7AAF7C65FA}" presName="child" presStyleLbl="alignAccFollowNode1" presStyleIdx="18" presStyleCnt="26">
        <dgm:presLayoutVars>
          <dgm:chMax val="0"/>
          <dgm:bulletEnabled val="1"/>
        </dgm:presLayoutVars>
      </dgm:prSet>
      <dgm:spPr/>
      <dgm:t>
        <a:bodyPr/>
        <a:lstStyle/>
        <a:p>
          <a:endParaRPr lang="ru-RU"/>
        </a:p>
      </dgm:t>
    </dgm:pt>
    <dgm:pt modelId="{470C4308-4B93-4EF1-8BFD-897ACFCD4C7B}" type="pres">
      <dgm:prSet presAssocID="{62316075-3AF3-4E54-9677-56B453F1E078}" presName="sibTrans" presStyleLbl="sibTrans2D1" presStyleIdx="19" presStyleCnt="26"/>
      <dgm:spPr/>
      <dgm:t>
        <a:bodyPr/>
        <a:lstStyle/>
        <a:p>
          <a:endParaRPr lang="ru-RU"/>
        </a:p>
      </dgm:t>
    </dgm:pt>
    <dgm:pt modelId="{AF447056-AB4B-4E5B-9AB2-08BBE5D3A768}" type="pres">
      <dgm:prSet presAssocID="{38EFFF88-4E6E-4600-9FD0-AD3D82B43899}" presName="child" presStyleLbl="alignAccFollowNode1" presStyleIdx="19" presStyleCnt="26">
        <dgm:presLayoutVars>
          <dgm:chMax val="0"/>
          <dgm:bulletEnabled val="1"/>
        </dgm:presLayoutVars>
      </dgm:prSet>
      <dgm:spPr/>
      <dgm:t>
        <a:bodyPr/>
        <a:lstStyle/>
        <a:p>
          <a:endParaRPr lang="ru-RU"/>
        </a:p>
      </dgm:t>
    </dgm:pt>
    <dgm:pt modelId="{1C2049CB-0DE5-47B5-B619-EE3801E0BB9A}" type="pres">
      <dgm:prSet presAssocID="{5F8B128E-111D-4F6B-BBAA-3E97EE63C028}" presName="sibTrans" presStyleLbl="sibTrans2D1" presStyleIdx="20" presStyleCnt="26"/>
      <dgm:spPr/>
      <dgm:t>
        <a:bodyPr/>
        <a:lstStyle/>
        <a:p>
          <a:endParaRPr lang="ru-RU"/>
        </a:p>
      </dgm:t>
    </dgm:pt>
    <dgm:pt modelId="{CCAE7622-3715-4AEE-BB73-298F01982159}" type="pres">
      <dgm:prSet presAssocID="{23ED3615-8AE8-45A4-AD67-84D1D69771EF}" presName="child" presStyleLbl="alignAccFollowNode1" presStyleIdx="20" presStyleCnt="26">
        <dgm:presLayoutVars>
          <dgm:chMax val="0"/>
          <dgm:bulletEnabled val="1"/>
        </dgm:presLayoutVars>
      </dgm:prSet>
      <dgm:spPr/>
      <dgm:t>
        <a:bodyPr/>
        <a:lstStyle/>
        <a:p>
          <a:endParaRPr lang="ru-RU"/>
        </a:p>
      </dgm:t>
    </dgm:pt>
    <dgm:pt modelId="{7C01FE48-6567-4A70-92A9-84F406AA675D}" type="pres">
      <dgm:prSet presAssocID="{6D7D1F2E-5A0D-4AD4-891D-F7D7545101EB}" presName="sibTrans" presStyleLbl="sibTrans2D1" presStyleIdx="21" presStyleCnt="26"/>
      <dgm:spPr/>
      <dgm:t>
        <a:bodyPr/>
        <a:lstStyle/>
        <a:p>
          <a:endParaRPr lang="ru-RU"/>
        </a:p>
      </dgm:t>
    </dgm:pt>
    <dgm:pt modelId="{59C98C22-C572-4AFE-A58E-9A3424CC828A}" type="pres">
      <dgm:prSet presAssocID="{B03EC21D-BF75-42D1-8C6F-E7777E76F3F7}" presName="child" presStyleLbl="alignAccFollowNode1" presStyleIdx="21" presStyleCnt="26">
        <dgm:presLayoutVars>
          <dgm:chMax val="0"/>
          <dgm:bulletEnabled val="1"/>
        </dgm:presLayoutVars>
      </dgm:prSet>
      <dgm:spPr/>
      <dgm:t>
        <a:bodyPr/>
        <a:lstStyle/>
        <a:p>
          <a:endParaRPr lang="ru-RU"/>
        </a:p>
      </dgm:t>
    </dgm:pt>
    <dgm:pt modelId="{7F072B91-9255-426D-A0FD-E95A8723B345}" type="pres">
      <dgm:prSet presAssocID="{09F7E2D3-FE7D-45BD-B4BE-2DA3300BA4C5}" presName="sibTrans" presStyleLbl="sibTrans2D1" presStyleIdx="22" presStyleCnt="26"/>
      <dgm:spPr/>
      <dgm:t>
        <a:bodyPr/>
        <a:lstStyle/>
        <a:p>
          <a:endParaRPr lang="ru-RU"/>
        </a:p>
      </dgm:t>
    </dgm:pt>
    <dgm:pt modelId="{888BCF53-293E-45CE-89CE-4B974D35170D}" type="pres">
      <dgm:prSet presAssocID="{1140C042-297A-4485-B348-D42930563132}" presName="child" presStyleLbl="alignAccFollowNode1" presStyleIdx="22" presStyleCnt="26">
        <dgm:presLayoutVars>
          <dgm:chMax val="0"/>
          <dgm:bulletEnabled val="1"/>
        </dgm:presLayoutVars>
      </dgm:prSet>
      <dgm:spPr/>
      <dgm:t>
        <a:bodyPr/>
        <a:lstStyle/>
        <a:p>
          <a:endParaRPr lang="ru-RU"/>
        </a:p>
      </dgm:t>
    </dgm:pt>
    <dgm:pt modelId="{5073426F-7DBB-457C-9421-B12C1E425AE5}" type="pres">
      <dgm:prSet presAssocID="{97B00795-7AD6-4882-8330-543863E157CD}" presName="sibTrans" presStyleLbl="sibTrans2D1" presStyleIdx="23" presStyleCnt="26"/>
      <dgm:spPr/>
      <dgm:t>
        <a:bodyPr/>
        <a:lstStyle/>
        <a:p>
          <a:endParaRPr lang="ru-RU"/>
        </a:p>
      </dgm:t>
    </dgm:pt>
    <dgm:pt modelId="{4DA8EBFC-6B28-4D65-93B9-664126795F27}" type="pres">
      <dgm:prSet presAssocID="{465D0ED2-E42F-46D9-9B2F-E884815A7C2D}" presName="child" presStyleLbl="alignAccFollowNode1" presStyleIdx="23" presStyleCnt="26">
        <dgm:presLayoutVars>
          <dgm:chMax val="0"/>
          <dgm:bulletEnabled val="1"/>
        </dgm:presLayoutVars>
      </dgm:prSet>
      <dgm:spPr/>
      <dgm:t>
        <a:bodyPr/>
        <a:lstStyle/>
        <a:p>
          <a:endParaRPr lang="ru-RU"/>
        </a:p>
      </dgm:t>
    </dgm:pt>
    <dgm:pt modelId="{91806A62-1C26-4151-8446-E307DEC6BD1B}" type="pres">
      <dgm:prSet presAssocID="{0290598D-DEDA-4D3E-BB91-DCBD704496CE}" presName="sibTrans" presStyleLbl="sibTrans2D1" presStyleIdx="24" presStyleCnt="26"/>
      <dgm:spPr/>
      <dgm:t>
        <a:bodyPr/>
        <a:lstStyle/>
        <a:p>
          <a:endParaRPr lang="ru-RU"/>
        </a:p>
      </dgm:t>
    </dgm:pt>
    <dgm:pt modelId="{578F4FBC-F1C5-4612-B23C-E2C97699EC55}" type="pres">
      <dgm:prSet presAssocID="{BE7A4B9D-24A7-490E-99C4-BF7EBA0DD6FA}" presName="child" presStyleLbl="alignAccFollowNode1" presStyleIdx="24" presStyleCnt="26">
        <dgm:presLayoutVars>
          <dgm:chMax val="0"/>
          <dgm:bulletEnabled val="1"/>
        </dgm:presLayoutVars>
      </dgm:prSet>
      <dgm:spPr/>
      <dgm:t>
        <a:bodyPr/>
        <a:lstStyle/>
        <a:p>
          <a:endParaRPr lang="ru-RU"/>
        </a:p>
      </dgm:t>
    </dgm:pt>
    <dgm:pt modelId="{9B830ACB-0BE8-468A-BFE4-2321FC42EDA2}" type="pres">
      <dgm:prSet presAssocID="{7DB59140-D2B4-495F-B716-3D0F1AD4F43F}" presName="sibTrans" presStyleLbl="sibTrans2D1" presStyleIdx="25" presStyleCnt="26"/>
      <dgm:spPr/>
      <dgm:t>
        <a:bodyPr/>
        <a:lstStyle/>
        <a:p>
          <a:endParaRPr lang="ru-RU"/>
        </a:p>
      </dgm:t>
    </dgm:pt>
    <dgm:pt modelId="{CA2CFEA1-8B47-487A-B9C1-C0A1D0FB3212}" type="pres">
      <dgm:prSet presAssocID="{DDE9DEA9-CCE8-45EE-8E6C-ABDE84E16D59}" presName="child" presStyleLbl="alignAccFollowNode1" presStyleIdx="25" presStyleCnt="26">
        <dgm:presLayoutVars>
          <dgm:chMax val="0"/>
          <dgm:bulletEnabled val="1"/>
        </dgm:presLayoutVars>
      </dgm:prSet>
      <dgm:spPr/>
      <dgm:t>
        <a:bodyPr/>
        <a:lstStyle/>
        <a:p>
          <a:endParaRPr lang="ru-RU"/>
        </a:p>
      </dgm:t>
    </dgm:pt>
  </dgm:ptLst>
  <dgm:cxnLst>
    <dgm:cxn modelId="{8BB51C8B-8DC3-4CB4-A4DB-916A461F68A8}" type="presOf" srcId="{14356E16-35D4-4BC6-87B6-6012BA81080F}" destId="{F408EED5-1D16-44F7-A75D-35E0FC864280}" srcOrd="0" destOrd="0" presId="urn:microsoft.com/office/officeart/2005/8/layout/lProcess1"/>
    <dgm:cxn modelId="{F9E61CCF-D730-49C5-B3B9-E72896D243EA}" type="presOf" srcId="{6335A432-A905-486F-B871-6835CA86F6B5}" destId="{C455F210-EB88-4A7E-8E4A-6BA9E26A743B}" srcOrd="0" destOrd="0" presId="urn:microsoft.com/office/officeart/2005/8/layout/lProcess1"/>
    <dgm:cxn modelId="{008F10BA-8C06-468E-B651-60881C84DA61}" srcId="{37247321-ED65-4D1C-ACF2-2EDD4AA00985}" destId="{851ABB00-A612-4889-ABDB-77C50CE656AA}" srcOrd="5" destOrd="0" parTransId="{1630D891-3CBE-4873-A33C-3CBBD4F3D287}" sibTransId="{784DB2B7-E94E-4B29-ACB0-8D7407304947}"/>
    <dgm:cxn modelId="{D0FF61D7-2D11-488B-A8E3-4A30E7F0219A}" type="presOf" srcId="{09F7E2D3-FE7D-45BD-B4BE-2DA3300BA4C5}" destId="{7F072B91-9255-426D-A0FD-E95A8723B345}" srcOrd="0" destOrd="0" presId="urn:microsoft.com/office/officeart/2005/8/layout/lProcess1"/>
    <dgm:cxn modelId="{7749452A-845D-49FD-B2F0-6F1F26A279BA}" srcId="{1B2B0627-1901-4699-9DB3-9A53A08776FD}" destId="{951DFA01-AAAA-47FF-AF75-523BEF1BC680}" srcOrd="1" destOrd="0" parTransId="{CF9D6719-177A-4C81-88CF-346FC9D1F3D8}" sibTransId="{CCB83C79-7C21-4588-BA75-2037DAA4A441}"/>
    <dgm:cxn modelId="{BF176715-2E3E-4CD8-B8AD-867371A5C935}" type="presOf" srcId="{19FBD345-7BF1-49B5-A7C0-0B3A44851673}" destId="{6D104149-D9BD-43FB-8E17-B5EFB0783EE6}" srcOrd="0" destOrd="0" presId="urn:microsoft.com/office/officeart/2005/8/layout/lProcess1"/>
    <dgm:cxn modelId="{A7BA1BEB-A08A-459F-91AE-BA080DFB0654}" type="presOf" srcId="{1B2B0627-1901-4699-9DB3-9A53A08776FD}" destId="{3794FD52-42CB-4155-8FB4-508F0ADE2AF3}" srcOrd="0" destOrd="0" presId="urn:microsoft.com/office/officeart/2005/8/layout/lProcess1"/>
    <dgm:cxn modelId="{32784C0E-02F2-4ECD-8E97-E0EA9D74335C}" srcId="{951DFA01-AAAA-47FF-AF75-523BEF1BC680}" destId="{465D0ED2-E42F-46D9-9B2F-E884815A7C2D}" srcOrd="10" destOrd="0" parTransId="{3D01978B-A2F0-48AC-AE2B-EEE985DF1BB9}" sibTransId="{0290598D-DEDA-4D3E-BB91-DCBD704496CE}"/>
    <dgm:cxn modelId="{041701D5-F8A5-4A63-A63A-F1F7B3BED3B9}" type="presOf" srcId="{E5CC727E-21C4-4E45-927F-362910BA8DD7}" destId="{0F0C0A1D-C264-4A51-94EB-A7306E61912A}" srcOrd="0" destOrd="0" presId="urn:microsoft.com/office/officeart/2005/8/layout/lProcess1"/>
    <dgm:cxn modelId="{765D9705-C762-4492-B597-6FC7B99F3C01}" srcId="{37247321-ED65-4D1C-ACF2-2EDD4AA00985}" destId="{D8DF520E-5700-419F-BE4D-C9B9D7C5A2E9}" srcOrd="8" destOrd="0" parTransId="{8209E2AC-7B45-4F1B-A968-B743F156B04B}" sibTransId="{2E2E7B65-7992-4C67-B5B5-B43E2CCB5BCE}"/>
    <dgm:cxn modelId="{520AB72C-14B1-465E-A49C-C9D7CEBB2F30}" type="presOf" srcId="{62316075-3AF3-4E54-9677-56B453F1E078}" destId="{470C4308-4B93-4EF1-8BFD-897ACFCD4C7B}" srcOrd="0" destOrd="0" presId="urn:microsoft.com/office/officeart/2005/8/layout/lProcess1"/>
    <dgm:cxn modelId="{7538A3BF-5053-48EC-99DC-0090ECE9D2D5}" type="presOf" srcId="{2E2E7B65-7992-4C67-B5B5-B43E2CCB5BCE}" destId="{C0A5B1C1-26C2-44EC-BC7A-5183EAFED7F0}" srcOrd="0" destOrd="0" presId="urn:microsoft.com/office/officeart/2005/8/layout/lProcess1"/>
    <dgm:cxn modelId="{FE22AB32-BCDE-412F-BF04-9716568DCDED}" type="presOf" srcId="{778F0464-3C4F-41AF-B474-047BDDE32597}" destId="{D3BFB29E-3D41-40EC-8115-09D25C18659E}" srcOrd="0" destOrd="0" presId="urn:microsoft.com/office/officeart/2005/8/layout/lProcess1"/>
    <dgm:cxn modelId="{E9FE7A5F-EE8D-4C06-B076-6022EB523F08}" srcId="{37247321-ED65-4D1C-ACF2-2EDD4AA00985}" destId="{A4CBCBBD-2513-46E5-9B83-6B8A16F29DAD}" srcOrd="10" destOrd="0" parTransId="{C4ADACD8-778E-40A7-883B-81503C0B4E54}" sibTransId="{AA260B70-B16C-4D58-AB88-0704B6112B41}"/>
    <dgm:cxn modelId="{03E46879-35B1-43A8-9F35-1D163045CD69}" type="presOf" srcId="{A2427CE4-3C7B-49F8-ACD7-FFE673F88414}" destId="{6C6FFA88-D175-42A7-A659-CDF04708D629}" srcOrd="0" destOrd="0" presId="urn:microsoft.com/office/officeart/2005/8/layout/lProcess1"/>
    <dgm:cxn modelId="{27375A9E-D192-4178-86F5-8A8F2BEC5BD1}" type="presOf" srcId="{B03EC21D-BF75-42D1-8C6F-E7777E76F3F7}" destId="{59C98C22-C572-4AFE-A58E-9A3424CC828A}" srcOrd="0" destOrd="0" presId="urn:microsoft.com/office/officeart/2005/8/layout/lProcess1"/>
    <dgm:cxn modelId="{CE3C688C-4CC6-4DBD-966F-637449E4969E}" srcId="{37247321-ED65-4D1C-ACF2-2EDD4AA00985}" destId="{C6B402DF-34D4-4775-BB34-5DA0E38C9E4E}" srcOrd="12" destOrd="0" parTransId="{FAF09D4C-B4E4-4D5C-85C3-0BF52C14A304}" sibTransId="{364AF877-21C2-4105-9988-CB1A0DA056F1}"/>
    <dgm:cxn modelId="{412AFC03-60E8-4D26-8A40-9DB057043CFA}" srcId="{951DFA01-AAAA-47FF-AF75-523BEF1BC680}" destId="{71B3411D-3BA7-4DB3-A449-7B7AAF7C65FA}" srcOrd="5" destOrd="0" parTransId="{967A1FD1-F5AC-4776-AB4C-8C4D46E15F98}" sibTransId="{62316075-3AF3-4E54-9677-56B453F1E078}"/>
    <dgm:cxn modelId="{16D242C1-9889-47B2-86CC-D7B38798B8C0}" srcId="{951DFA01-AAAA-47FF-AF75-523BEF1BC680}" destId="{12AE6169-EAF9-4A29-87F4-7F6BD79EF579}" srcOrd="2" destOrd="0" parTransId="{7BD2071E-B135-4136-9076-0C568EF01859}" sibTransId="{C5588749-FCCA-4E26-9BD3-A7A467FE167E}"/>
    <dgm:cxn modelId="{6BD945B1-08CA-4B2E-AA0D-0A91FFCBE9E2}" srcId="{951DFA01-AAAA-47FF-AF75-523BEF1BC680}" destId="{B03EC21D-BF75-42D1-8C6F-E7777E76F3F7}" srcOrd="8" destOrd="0" parTransId="{A626374B-6767-41C1-95BF-B8B4F3EB557F}" sibTransId="{09F7E2D3-FE7D-45BD-B4BE-2DA3300BA4C5}"/>
    <dgm:cxn modelId="{56325B61-23EE-4AAE-B469-58C151B6811D}" type="presOf" srcId="{1140C042-297A-4485-B348-D42930563132}" destId="{888BCF53-293E-45CE-89CE-4B974D35170D}" srcOrd="0" destOrd="0" presId="urn:microsoft.com/office/officeart/2005/8/layout/lProcess1"/>
    <dgm:cxn modelId="{CA9D70C6-E045-412F-9ABD-27C7A4A3B161}" srcId="{37247321-ED65-4D1C-ACF2-2EDD4AA00985}" destId="{4140A8E5-18C0-45D5-B8DF-727D65D27240}" srcOrd="11" destOrd="0" parTransId="{CA447F7D-C194-45F7-A463-0EC7BB26A8B8}" sibTransId="{95C9E46B-A4C5-4957-8B98-67561105E794}"/>
    <dgm:cxn modelId="{00770B71-62F6-47D6-B15E-BA2F5BFDAD88}" type="presOf" srcId="{AA260B70-B16C-4D58-AB88-0704B6112B41}" destId="{98C84404-1E84-4CAC-91ED-67F885CD4E13}" srcOrd="0" destOrd="0" presId="urn:microsoft.com/office/officeart/2005/8/layout/lProcess1"/>
    <dgm:cxn modelId="{5CFFC9A9-44AD-4D5E-BAC2-6A8F27C01039}" type="presOf" srcId="{4140A8E5-18C0-45D5-B8DF-727D65D27240}" destId="{7EE25318-A5FE-4DD7-979B-831E87B8C459}" srcOrd="0" destOrd="0" presId="urn:microsoft.com/office/officeart/2005/8/layout/lProcess1"/>
    <dgm:cxn modelId="{F749D976-DB6C-4C6C-839A-FDEF0F8F75AE}" type="presOf" srcId="{DDE9DEA9-CCE8-45EE-8E6C-ABDE84E16D59}" destId="{CA2CFEA1-8B47-487A-B9C1-C0A1D0FB3212}" srcOrd="0" destOrd="0" presId="urn:microsoft.com/office/officeart/2005/8/layout/lProcess1"/>
    <dgm:cxn modelId="{4325EE9E-C70B-4916-A25F-A6A18E427DEA}" type="presOf" srcId="{12AE6169-EAF9-4A29-87F4-7F6BD79EF579}" destId="{738E95AE-0D69-41A5-A423-8F1B2955B8B9}" srcOrd="0" destOrd="0" presId="urn:microsoft.com/office/officeart/2005/8/layout/lProcess1"/>
    <dgm:cxn modelId="{034C7C7F-7888-4E50-89A5-AAC909A839AA}" type="presOf" srcId="{C6B402DF-34D4-4775-BB34-5DA0E38C9E4E}" destId="{FB9D5B1A-7E49-4D2F-9E13-FD9C6EE166BB}" srcOrd="0" destOrd="0" presId="urn:microsoft.com/office/officeart/2005/8/layout/lProcess1"/>
    <dgm:cxn modelId="{39461C87-7F19-4E91-877F-6CA9E2329D35}" type="presOf" srcId="{DFB46FF1-CBF2-4357-A68D-4EBB523BC3BF}" destId="{AC2C1D71-8429-436E-92B9-3666A9E75266}" srcOrd="0" destOrd="0" presId="urn:microsoft.com/office/officeart/2005/8/layout/lProcess1"/>
    <dgm:cxn modelId="{058E24FC-214D-4731-872D-648A1BEBF40F}" type="presOf" srcId="{EC9D0EF9-C7A0-4EBF-BAE0-904A35629103}" destId="{30CCBEB3-36C8-4AB6-8853-6A9979883CB0}" srcOrd="0" destOrd="0" presId="urn:microsoft.com/office/officeart/2005/8/layout/lProcess1"/>
    <dgm:cxn modelId="{9E3DEC4C-39E4-4D23-9F04-B0E66FC4F877}" type="presOf" srcId="{4BC1FA6A-FA66-4A5B-A1F2-456389A63B49}" destId="{60DF0B07-5875-4024-84D7-FE8E297BC5E4}" srcOrd="0" destOrd="0" presId="urn:microsoft.com/office/officeart/2005/8/layout/lProcess1"/>
    <dgm:cxn modelId="{95DBE470-676B-4342-B6C2-6B4BCB7B246E}" srcId="{951DFA01-AAAA-47FF-AF75-523BEF1BC680}" destId="{23ED3615-8AE8-45A4-AD67-84D1D69771EF}" srcOrd="7" destOrd="0" parTransId="{D5B6E81A-739A-4992-AA0E-83C0FE9FEB8F}" sibTransId="{6D7D1F2E-5A0D-4AD4-891D-F7D7545101EB}"/>
    <dgm:cxn modelId="{C6B8C78A-078D-43AF-99E9-74A6627E10F3}" srcId="{37247321-ED65-4D1C-ACF2-2EDD4AA00985}" destId="{19FBD345-7BF1-49B5-A7C0-0B3A44851673}" srcOrd="6" destOrd="0" parTransId="{57041753-4AAD-494B-926C-1714F98F7A6F}" sibTransId="{4BC1FA6A-FA66-4A5B-A1F2-456389A63B49}"/>
    <dgm:cxn modelId="{A50D5386-2111-472E-A727-252E963494DA}" type="presOf" srcId="{0290598D-DEDA-4D3E-BB91-DCBD704496CE}" destId="{91806A62-1C26-4151-8446-E307DEC6BD1B}" srcOrd="0" destOrd="0" presId="urn:microsoft.com/office/officeart/2005/8/layout/lProcess1"/>
    <dgm:cxn modelId="{0106D624-38AD-402A-9037-C7564044D478}" type="presOf" srcId="{374C7087-5436-4561-9F26-B9755CAC55D3}" destId="{B3F94E83-E36B-4BE0-9BDA-868966270E03}" srcOrd="0" destOrd="0" presId="urn:microsoft.com/office/officeart/2005/8/layout/lProcess1"/>
    <dgm:cxn modelId="{B326A56A-4F40-4521-BAE7-903E56F7E1E8}" type="presOf" srcId="{8390FF13-B9D4-47A1-8E12-C129B1DDA19D}" destId="{6AF15B52-892C-4C1F-8858-917CEB67A499}" srcOrd="0" destOrd="0" presId="urn:microsoft.com/office/officeart/2005/8/layout/lProcess1"/>
    <dgm:cxn modelId="{827F70A4-8F91-450D-8C01-2D6200C6963F}" srcId="{37247321-ED65-4D1C-ACF2-2EDD4AA00985}" destId="{E5CC727E-21C4-4E45-927F-362910BA8DD7}" srcOrd="1" destOrd="0" parTransId="{D4E4C9D4-7FCA-48EC-A6B9-86BE0FBDBE49}" sibTransId="{F280AC75-E700-4531-A206-5C40E6FEA620}"/>
    <dgm:cxn modelId="{9C4B6289-AF6A-4DCE-A2E0-E11CAA4CDFFA}" srcId="{951DFA01-AAAA-47FF-AF75-523BEF1BC680}" destId="{1140C042-297A-4485-B348-D42930563132}" srcOrd="9" destOrd="0" parTransId="{05C2E3AF-B899-437B-8156-CE15651A9948}" sibTransId="{97B00795-7AD6-4882-8330-543863E157CD}"/>
    <dgm:cxn modelId="{BB7397D0-6FE3-4CFA-87F3-C13343965B28}" type="presOf" srcId="{951DFA01-AAAA-47FF-AF75-523BEF1BC680}" destId="{B339FE11-B137-4D64-9A46-816D7D40F0E3}" srcOrd="0" destOrd="0" presId="urn:microsoft.com/office/officeart/2005/8/layout/lProcess1"/>
    <dgm:cxn modelId="{FC150369-F7A5-4126-843E-A44729C8F605}" srcId="{951DFA01-AAAA-47FF-AF75-523BEF1BC680}" destId="{37B2D045-CA9D-4613-BAC0-BC8F513C58FB}" srcOrd="4" destOrd="0" parTransId="{4D6E2EF4-9699-469A-9919-D92C865FA475}" sibTransId="{A4A79E2D-78BF-4B68-87B6-483A67895617}"/>
    <dgm:cxn modelId="{0C9DE7FD-6C79-470E-9121-13986C87E316}" srcId="{37247321-ED65-4D1C-ACF2-2EDD4AA00985}" destId="{DFB46FF1-CBF2-4357-A68D-4EBB523BC3BF}" srcOrd="4" destOrd="0" parTransId="{C732E0F6-C914-4D2B-B86A-7B296AA65362}" sibTransId="{E0F7A653-C926-4647-AF14-AE530B4869BE}"/>
    <dgm:cxn modelId="{81A7B6E1-7757-44C3-96BF-757056439C89}" type="presOf" srcId="{784DB2B7-E94E-4B29-ACB0-8D7407304947}" destId="{3F1B6E1D-B67F-439C-9D82-20D9E1DF78FB}" srcOrd="0" destOrd="0" presId="urn:microsoft.com/office/officeart/2005/8/layout/lProcess1"/>
    <dgm:cxn modelId="{E9084D6E-AAC6-4C4C-A70C-45C5ACB40D12}" type="presOf" srcId="{BE7A4B9D-24A7-490E-99C4-BF7EBA0DD6FA}" destId="{578F4FBC-F1C5-4612-B23C-E2C97699EC55}" srcOrd="0" destOrd="0" presId="urn:microsoft.com/office/officeart/2005/8/layout/lProcess1"/>
    <dgm:cxn modelId="{F537CFBD-B2F2-46D5-98A7-D40138BCFB74}" type="presOf" srcId="{A4CBCBBD-2513-46E5-9B83-6B8A16F29DAD}" destId="{A61292A6-7955-4101-A15A-D2693D170B01}" srcOrd="0" destOrd="0" presId="urn:microsoft.com/office/officeart/2005/8/layout/lProcess1"/>
    <dgm:cxn modelId="{9A2DCEFC-031D-4EB8-9004-CFF23FAF8413}" type="presOf" srcId="{6D7D1F2E-5A0D-4AD4-891D-F7D7545101EB}" destId="{7C01FE48-6567-4A70-92A9-84F406AA675D}" srcOrd="0" destOrd="0" presId="urn:microsoft.com/office/officeart/2005/8/layout/lProcess1"/>
    <dgm:cxn modelId="{97F242EE-DF3E-4071-B7BF-7DDCC4879913}" type="presOf" srcId="{D822504B-609A-4442-820B-244E87741384}" destId="{5B802990-3893-4FEF-BD4D-5507D1F5D13A}" srcOrd="0" destOrd="0" presId="urn:microsoft.com/office/officeart/2005/8/layout/lProcess1"/>
    <dgm:cxn modelId="{57975F6B-06F4-48DA-ABB9-FAC6542A759B}" type="presOf" srcId="{01277136-A6C4-4C55-9208-63F4C887B873}" destId="{12C0AD56-78B6-414F-A3B1-1C600CAD7392}" srcOrd="0" destOrd="0" presId="urn:microsoft.com/office/officeart/2005/8/layout/lProcess1"/>
    <dgm:cxn modelId="{80CE1BBE-66D9-4791-BE22-ACFBE2819FC7}" type="presOf" srcId="{37247321-ED65-4D1C-ACF2-2EDD4AA00985}" destId="{251DA239-3827-4504-9A70-D3DD11D1F2A8}" srcOrd="0" destOrd="0" presId="urn:microsoft.com/office/officeart/2005/8/layout/lProcess1"/>
    <dgm:cxn modelId="{37B3194D-8725-41BE-982A-51711681C796}" type="presOf" srcId="{851ABB00-A612-4889-ABDB-77C50CE656AA}" destId="{6E9606FD-8193-42FB-B033-724B0DC410F5}" srcOrd="0" destOrd="0" presId="urn:microsoft.com/office/officeart/2005/8/layout/lProcess1"/>
    <dgm:cxn modelId="{ACF557F8-9F29-41B0-8B29-724FD6D36C13}" type="presOf" srcId="{C5588749-FCCA-4E26-9BD3-A7A467FE167E}" destId="{F0FF3E94-F516-4240-AB4E-073EDFB14607}" srcOrd="0" destOrd="0" presId="urn:microsoft.com/office/officeart/2005/8/layout/lProcess1"/>
    <dgm:cxn modelId="{09E0E39D-533D-43C2-B10A-CD74C0E35335}" type="presOf" srcId="{EBF7B05A-D006-483E-92B5-F11967662C50}" destId="{3738EA00-0967-4538-B6D1-75643040D8D2}" srcOrd="0" destOrd="0" presId="urn:microsoft.com/office/officeart/2005/8/layout/lProcess1"/>
    <dgm:cxn modelId="{BAB03D79-AEF5-44D1-A867-4E2C7050E4CC}" srcId="{37247321-ED65-4D1C-ACF2-2EDD4AA00985}" destId="{CDD1ABF5-E5EB-4375-BC93-7BDC74812BD6}" srcOrd="7" destOrd="0" parTransId="{99CC056D-979C-4D1B-B3B0-B15C1E62479B}" sibTransId="{480D36B3-C531-4D6C-9ABE-6B30F150AF31}"/>
    <dgm:cxn modelId="{C67F1285-6869-451C-8B03-B9B9CC55DB6C}" type="presOf" srcId="{5F8B128E-111D-4F6B-BBAA-3E97EE63C028}" destId="{1C2049CB-0DE5-47B5-B619-EE3801E0BB9A}" srcOrd="0" destOrd="0" presId="urn:microsoft.com/office/officeart/2005/8/layout/lProcess1"/>
    <dgm:cxn modelId="{B07FFFB7-1589-47F2-AEFB-F87EE00B364D}" srcId="{37247321-ED65-4D1C-ACF2-2EDD4AA00985}" destId="{E7F14671-B812-425E-A77A-7CFEF6F08DC2}" srcOrd="3" destOrd="0" parTransId="{AE09AB7D-FB16-46AC-848B-253AEDA70ED4}" sibTransId="{14356E16-35D4-4BC6-87B6-6012BA81080F}"/>
    <dgm:cxn modelId="{4EACB578-C2F5-4622-8B05-59B09C8580CE}" srcId="{951DFA01-AAAA-47FF-AF75-523BEF1BC680}" destId="{BE7A4B9D-24A7-490E-99C4-BF7EBA0DD6FA}" srcOrd="11" destOrd="0" parTransId="{9973F25B-0ED4-49DA-A849-B51FE2DD4CAD}" sibTransId="{7DB59140-D2B4-495F-B716-3D0F1AD4F43F}"/>
    <dgm:cxn modelId="{8CF55200-6AD1-4016-BE69-380961297B0B}" type="presOf" srcId="{F280AC75-E700-4531-A206-5C40E6FEA620}" destId="{DF900798-EA5B-4540-9C03-872B339B890F}" srcOrd="0" destOrd="0" presId="urn:microsoft.com/office/officeart/2005/8/layout/lProcess1"/>
    <dgm:cxn modelId="{1E5FCE11-DDE7-4F85-9AF3-C65FFB99624D}" type="presOf" srcId="{37B2D045-CA9D-4613-BAC0-BC8F513C58FB}" destId="{F002B8AD-4A5D-4771-8BC8-17A99D0C924F}" srcOrd="0" destOrd="0" presId="urn:microsoft.com/office/officeart/2005/8/layout/lProcess1"/>
    <dgm:cxn modelId="{6DF95BFA-824F-4CB3-801F-A879C68EE3E2}" type="presOf" srcId="{D97FAE11-3024-4027-A478-78C5B8C57DE2}" destId="{89EE0B16-4B8A-4096-971A-32F2EBF067B1}" srcOrd="0" destOrd="0" presId="urn:microsoft.com/office/officeart/2005/8/layout/lProcess1"/>
    <dgm:cxn modelId="{30D12116-DE6A-46C5-B45F-861A1F0D2C4D}" type="presOf" srcId="{38EFFF88-4E6E-4600-9FD0-AD3D82B43899}" destId="{AF447056-AB4B-4E5B-9AB2-08BBE5D3A768}" srcOrd="0" destOrd="0" presId="urn:microsoft.com/office/officeart/2005/8/layout/lProcess1"/>
    <dgm:cxn modelId="{E1783C33-A106-4518-920D-B0F13429A807}" type="presOf" srcId="{58BC1D1F-916C-4D8A-AF3D-584F7C1DAB14}" destId="{84B818E1-2754-4889-9841-99B91C9DF40D}" srcOrd="0" destOrd="0" presId="urn:microsoft.com/office/officeart/2005/8/layout/lProcess1"/>
    <dgm:cxn modelId="{C895427C-03D9-4BEA-BD64-0D0CBB92EF50}" type="presOf" srcId="{71B3411D-3BA7-4DB3-A449-7B7AAF7C65FA}" destId="{89452DFF-CCF7-42A2-B0F7-B4F56A8589BA}" srcOrd="0" destOrd="0" presId="urn:microsoft.com/office/officeart/2005/8/layout/lProcess1"/>
    <dgm:cxn modelId="{BF78BEC3-D195-44DD-A610-8AE82E9CF9FA}" type="presOf" srcId="{23ED3615-8AE8-45A4-AD67-84D1D69771EF}" destId="{CCAE7622-3715-4AEE-BB73-298F01982159}" srcOrd="0" destOrd="0" presId="urn:microsoft.com/office/officeart/2005/8/layout/lProcess1"/>
    <dgm:cxn modelId="{BEF26A3A-F7AA-4501-B122-8955ACBD38F2}" srcId="{951DFA01-AAAA-47FF-AF75-523BEF1BC680}" destId="{778F0464-3C4F-41AF-B474-047BDDE32597}" srcOrd="3" destOrd="0" parTransId="{7131A784-8250-47B8-9863-7958568C28FF}" sibTransId="{42AB54C4-2039-4196-B079-830CCEBA3797}"/>
    <dgm:cxn modelId="{568E040C-3FD7-4284-882D-A6189F5EAB39}" type="presOf" srcId="{A6DF48CA-3FD5-47D2-9D1F-D628E66C5018}" destId="{28085EFC-42F8-41AF-87A2-7ACD0D35FBAB}" srcOrd="0" destOrd="0" presId="urn:microsoft.com/office/officeart/2005/8/layout/lProcess1"/>
    <dgm:cxn modelId="{3C0321E5-479A-4B44-80A2-DF8FF286765C}" type="presOf" srcId="{42AB54C4-2039-4196-B079-830CCEBA3797}" destId="{C4BF98EE-9835-4B17-83A9-CFF63FAEF494}" srcOrd="0" destOrd="0" presId="urn:microsoft.com/office/officeart/2005/8/layout/lProcess1"/>
    <dgm:cxn modelId="{79862320-117B-44BC-B4F8-77709A9718CF}" srcId="{951DFA01-AAAA-47FF-AF75-523BEF1BC680}" destId="{A6DF48CA-3FD5-47D2-9D1F-D628E66C5018}" srcOrd="0" destOrd="0" parTransId="{58BC1D1F-916C-4D8A-AF3D-584F7C1DAB14}" sibTransId="{EBF7B05A-D006-483E-92B5-F11967662C50}"/>
    <dgm:cxn modelId="{44C8CF44-190B-49C7-BE18-C567EFDFF8B0}" srcId="{1B2B0627-1901-4699-9DB3-9A53A08776FD}" destId="{37247321-ED65-4D1C-ACF2-2EDD4AA00985}" srcOrd="0" destOrd="0" parTransId="{8828E6E9-C7DF-4145-84D7-AE370FD17D37}" sibTransId="{6E2C71AE-887D-43E6-85CC-29E968AF0A1A}"/>
    <dgm:cxn modelId="{3B70985A-D668-44E9-BB71-A5AFD90CBC86}" type="presOf" srcId="{A4A79E2D-78BF-4B68-87B6-483A67895617}" destId="{7008EEC5-4E06-4481-A2EF-9CFC07FED047}" srcOrd="0" destOrd="0" presId="urn:microsoft.com/office/officeart/2005/8/layout/lProcess1"/>
    <dgm:cxn modelId="{4B514A6F-1623-45C9-9A7E-174C361478BB}" type="presOf" srcId="{480D36B3-C531-4D6C-9ABE-6B30F150AF31}" destId="{2BDE51E5-502D-4F5F-B654-85FD6EF8BC02}" srcOrd="0" destOrd="0" presId="urn:microsoft.com/office/officeart/2005/8/layout/lProcess1"/>
    <dgm:cxn modelId="{FBBBA510-7EB3-4A5F-87FB-E917655D6D50}" type="presOf" srcId="{E7F14671-B812-425E-A77A-7CFEF6F08DC2}" destId="{91A5D7E6-E44A-49BA-9458-E5237C60947B}" srcOrd="0" destOrd="0" presId="urn:microsoft.com/office/officeart/2005/8/layout/lProcess1"/>
    <dgm:cxn modelId="{2B8F8583-49E7-43E3-BD9A-D4AEF8583698}" type="presOf" srcId="{CDD1ABF5-E5EB-4375-BC93-7BDC74812BD6}" destId="{2730CB97-242B-4A95-A9F5-BC85B0C74446}" srcOrd="0" destOrd="0" presId="urn:microsoft.com/office/officeart/2005/8/layout/lProcess1"/>
    <dgm:cxn modelId="{D4B44DCD-06BD-4CAA-BB59-6A0778CE75D5}" srcId="{951DFA01-AAAA-47FF-AF75-523BEF1BC680}" destId="{38EFFF88-4E6E-4600-9FD0-AD3D82B43899}" srcOrd="6" destOrd="0" parTransId="{CCCC9E5A-5CEF-40F1-BB9F-F8875D7B97B0}" sibTransId="{5F8B128E-111D-4F6B-BBAA-3E97EE63C028}"/>
    <dgm:cxn modelId="{D42FD586-2017-4414-ABAB-F1A311276094}" srcId="{37247321-ED65-4D1C-ACF2-2EDD4AA00985}" destId="{D97FAE11-3024-4027-A478-78C5B8C57DE2}" srcOrd="9" destOrd="0" parTransId="{F2AF9F99-CC96-467B-9B83-BE6468843DB2}" sibTransId="{01277136-A6C4-4C55-9208-63F4C887B873}"/>
    <dgm:cxn modelId="{F013233A-3E0D-4EA8-A790-7E3B1CBAADDD}" srcId="{951DFA01-AAAA-47FF-AF75-523BEF1BC680}" destId="{90D6807A-B4F0-4532-9D50-D5EFA96A6694}" srcOrd="1" destOrd="0" parTransId="{D9A9C79E-9DF4-467C-80B2-13359E33B26B}" sibTransId="{A2427CE4-3C7B-49F8-ACD7-FFE673F88414}"/>
    <dgm:cxn modelId="{415909E4-C950-48B9-8125-CAEC8117A7CF}" type="presOf" srcId="{D8DF520E-5700-419F-BE4D-C9B9D7C5A2E9}" destId="{BC81055D-82C3-4BB3-AEC5-D5619A6BA1F7}" srcOrd="0" destOrd="0" presId="urn:microsoft.com/office/officeart/2005/8/layout/lProcess1"/>
    <dgm:cxn modelId="{87F32E4A-D629-45EB-AB3F-43D6FA83EAE9}" type="presOf" srcId="{E0F7A653-C926-4647-AF14-AE530B4869BE}" destId="{90F017FB-165D-4E00-9486-42C25781A813}" srcOrd="0" destOrd="0" presId="urn:microsoft.com/office/officeart/2005/8/layout/lProcess1"/>
    <dgm:cxn modelId="{1F439A02-775E-48E0-A173-FA9088D8B9AF}" srcId="{951DFA01-AAAA-47FF-AF75-523BEF1BC680}" destId="{DDE9DEA9-CCE8-45EE-8E6C-ABDE84E16D59}" srcOrd="12" destOrd="0" parTransId="{E2CC3E41-FF8C-41B6-8B74-3ADAB39AC929}" sibTransId="{444F3B5B-985E-43A3-A997-8AE768449AD4}"/>
    <dgm:cxn modelId="{2FD6A54C-D8F9-48D4-83FC-9ABBE20F1EC9}" type="presOf" srcId="{90D6807A-B4F0-4532-9D50-D5EFA96A6694}" destId="{84E1C42E-D830-46CD-BDCC-8FF4CB5FC605}" srcOrd="0" destOrd="0" presId="urn:microsoft.com/office/officeart/2005/8/layout/lProcess1"/>
    <dgm:cxn modelId="{E5807577-5F6B-495E-95AD-C96818A4FD69}" type="presOf" srcId="{465D0ED2-E42F-46D9-9B2F-E884815A7C2D}" destId="{4DA8EBFC-6B28-4D65-93B9-664126795F27}" srcOrd="0" destOrd="0" presId="urn:microsoft.com/office/officeart/2005/8/layout/lProcess1"/>
    <dgm:cxn modelId="{39FD1F4E-64DA-4FAC-94D4-3359826A3741}" srcId="{37247321-ED65-4D1C-ACF2-2EDD4AA00985}" destId="{8390FF13-B9D4-47A1-8E12-C129B1DDA19D}" srcOrd="0" destOrd="0" parTransId="{374C7087-5436-4561-9F26-B9755CAC55D3}" sibTransId="{D822504B-609A-4442-820B-244E87741384}"/>
    <dgm:cxn modelId="{C0E3451C-CE74-43C1-AC4E-63FF86ADB580}" type="presOf" srcId="{7DB59140-D2B4-495F-B716-3D0F1AD4F43F}" destId="{9B830ACB-0BE8-468A-BFE4-2321FC42EDA2}" srcOrd="0" destOrd="0" presId="urn:microsoft.com/office/officeart/2005/8/layout/lProcess1"/>
    <dgm:cxn modelId="{B7BF6737-D6EF-4D37-8C99-3AA497A6885D}" type="presOf" srcId="{97B00795-7AD6-4882-8330-543863E157CD}" destId="{5073426F-7DBB-457C-9421-B12C1E425AE5}" srcOrd="0" destOrd="0" presId="urn:microsoft.com/office/officeart/2005/8/layout/lProcess1"/>
    <dgm:cxn modelId="{4F0C2F70-7B3C-4B7C-AA6D-AA689EA4C0AD}" type="presOf" srcId="{95C9E46B-A4C5-4957-8B98-67561105E794}" destId="{1378340D-0CF6-43B8-9275-5038AE310ECE}" srcOrd="0" destOrd="0" presId="urn:microsoft.com/office/officeart/2005/8/layout/lProcess1"/>
    <dgm:cxn modelId="{2A81FB25-AA50-47F0-A76F-257D5FEB971A}" srcId="{37247321-ED65-4D1C-ACF2-2EDD4AA00985}" destId="{EC9D0EF9-C7A0-4EBF-BAE0-904A35629103}" srcOrd="2" destOrd="0" parTransId="{82DAF040-9553-4404-9B47-1A4077F59733}" sibTransId="{6335A432-A905-486F-B871-6835CA86F6B5}"/>
    <dgm:cxn modelId="{D18AD3F4-7143-4B76-9FBA-544561F1FCE5}" type="presParOf" srcId="{3794FD52-42CB-4155-8FB4-508F0ADE2AF3}" destId="{A75187B1-14F3-4A54-BB0F-4ABCAA94F6FB}" srcOrd="0" destOrd="0" presId="urn:microsoft.com/office/officeart/2005/8/layout/lProcess1"/>
    <dgm:cxn modelId="{2A69447F-7704-4204-BFE0-DF12B5A3BE02}" type="presParOf" srcId="{A75187B1-14F3-4A54-BB0F-4ABCAA94F6FB}" destId="{251DA239-3827-4504-9A70-D3DD11D1F2A8}" srcOrd="0" destOrd="0" presId="urn:microsoft.com/office/officeart/2005/8/layout/lProcess1"/>
    <dgm:cxn modelId="{A840B4A2-13DD-4D28-A216-7FB67854D1CA}" type="presParOf" srcId="{A75187B1-14F3-4A54-BB0F-4ABCAA94F6FB}" destId="{B3F94E83-E36B-4BE0-9BDA-868966270E03}" srcOrd="1" destOrd="0" presId="urn:microsoft.com/office/officeart/2005/8/layout/lProcess1"/>
    <dgm:cxn modelId="{FA7845AF-16B7-47FD-B186-4ABA7CD86D80}" type="presParOf" srcId="{A75187B1-14F3-4A54-BB0F-4ABCAA94F6FB}" destId="{6AF15B52-892C-4C1F-8858-917CEB67A499}" srcOrd="2" destOrd="0" presId="urn:microsoft.com/office/officeart/2005/8/layout/lProcess1"/>
    <dgm:cxn modelId="{AF0C36BB-9AB2-447C-9ADD-42638B56C806}" type="presParOf" srcId="{A75187B1-14F3-4A54-BB0F-4ABCAA94F6FB}" destId="{5B802990-3893-4FEF-BD4D-5507D1F5D13A}" srcOrd="3" destOrd="0" presId="urn:microsoft.com/office/officeart/2005/8/layout/lProcess1"/>
    <dgm:cxn modelId="{6974EB7E-8C8F-4372-A388-CB0033942699}" type="presParOf" srcId="{A75187B1-14F3-4A54-BB0F-4ABCAA94F6FB}" destId="{0F0C0A1D-C264-4A51-94EB-A7306E61912A}" srcOrd="4" destOrd="0" presId="urn:microsoft.com/office/officeart/2005/8/layout/lProcess1"/>
    <dgm:cxn modelId="{609D60CA-1CA1-4DE5-9189-26F12EA15662}" type="presParOf" srcId="{A75187B1-14F3-4A54-BB0F-4ABCAA94F6FB}" destId="{DF900798-EA5B-4540-9C03-872B339B890F}" srcOrd="5" destOrd="0" presId="urn:microsoft.com/office/officeart/2005/8/layout/lProcess1"/>
    <dgm:cxn modelId="{982DBF30-27BC-43C0-AEE8-9165BB8AEACF}" type="presParOf" srcId="{A75187B1-14F3-4A54-BB0F-4ABCAA94F6FB}" destId="{30CCBEB3-36C8-4AB6-8853-6A9979883CB0}" srcOrd="6" destOrd="0" presId="urn:microsoft.com/office/officeart/2005/8/layout/lProcess1"/>
    <dgm:cxn modelId="{07CDD0EE-7195-469F-A70E-76CD1DF48417}" type="presParOf" srcId="{A75187B1-14F3-4A54-BB0F-4ABCAA94F6FB}" destId="{C455F210-EB88-4A7E-8E4A-6BA9E26A743B}" srcOrd="7" destOrd="0" presId="urn:microsoft.com/office/officeart/2005/8/layout/lProcess1"/>
    <dgm:cxn modelId="{2254A66C-FB15-4F48-9A74-3A4344056A87}" type="presParOf" srcId="{A75187B1-14F3-4A54-BB0F-4ABCAA94F6FB}" destId="{91A5D7E6-E44A-49BA-9458-E5237C60947B}" srcOrd="8" destOrd="0" presId="urn:microsoft.com/office/officeart/2005/8/layout/lProcess1"/>
    <dgm:cxn modelId="{6D8CBE0D-55DC-4578-ACB3-517523CDF7F2}" type="presParOf" srcId="{A75187B1-14F3-4A54-BB0F-4ABCAA94F6FB}" destId="{F408EED5-1D16-44F7-A75D-35E0FC864280}" srcOrd="9" destOrd="0" presId="urn:microsoft.com/office/officeart/2005/8/layout/lProcess1"/>
    <dgm:cxn modelId="{10659B5B-5B8A-4AAF-A6E1-73888FFDDBCB}" type="presParOf" srcId="{A75187B1-14F3-4A54-BB0F-4ABCAA94F6FB}" destId="{AC2C1D71-8429-436E-92B9-3666A9E75266}" srcOrd="10" destOrd="0" presId="urn:microsoft.com/office/officeart/2005/8/layout/lProcess1"/>
    <dgm:cxn modelId="{8E728F40-A67C-4FF4-9C62-81281589F4B9}" type="presParOf" srcId="{A75187B1-14F3-4A54-BB0F-4ABCAA94F6FB}" destId="{90F017FB-165D-4E00-9486-42C25781A813}" srcOrd="11" destOrd="0" presId="urn:microsoft.com/office/officeart/2005/8/layout/lProcess1"/>
    <dgm:cxn modelId="{09845D59-9190-4FB7-9EAC-97AAA2B4242C}" type="presParOf" srcId="{A75187B1-14F3-4A54-BB0F-4ABCAA94F6FB}" destId="{6E9606FD-8193-42FB-B033-724B0DC410F5}" srcOrd="12" destOrd="0" presId="urn:microsoft.com/office/officeart/2005/8/layout/lProcess1"/>
    <dgm:cxn modelId="{61F52FA9-77E6-447A-81F5-A5E6AEA45BCB}" type="presParOf" srcId="{A75187B1-14F3-4A54-BB0F-4ABCAA94F6FB}" destId="{3F1B6E1D-B67F-439C-9D82-20D9E1DF78FB}" srcOrd="13" destOrd="0" presId="urn:microsoft.com/office/officeart/2005/8/layout/lProcess1"/>
    <dgm:cxn modelId="{035FD85A-0CC6-4138-AC09-1FF3B8F89C8E}" type="presParOf" srcId="{A75187B1-14F3-4A54-BB0F-4ABCAA94F6FB}" destId="{6D104149-D9BD-43FB-8E17-B5EFB0783EE6}" srcOrd="14" destOrd="0" presId="urn:microsoft.com/office/officeart/2005/8/layout/lProcess1"/>
    <dgm:cxn modelId="{1A2CE462-196C-4EFD-81A1-C20899430EDC}" type="presParOf" srcId="{A75187B1-14F3-4A54-BB0F-4ABCAA94F6FB}" destId="{60DF0B07-5875-4024-84D7-FE8E297BC5E4}" srcOrd="15" destOrd="0" presId="urn:microsoft.com/office/officeart/2005/8/layout/lProcess1"/>
    <dgm:cxn modelId="{32C94C79-C0A4-4328-BEB7-A8D2E73A3E31}" type="presParOf" srcId="{A75187B1-14F3-4A54-BB0F-4ABCAA94F6FB}" destId="{2730CB97-242B-4A95-A9F5-BC85B0C74446}" srcOrd="16" destOrd="0" presId="urn:microsoft.com/office/officeart/2005/8/layout/lProcess1"/>
    <dgm:cxn modelId="{4D0BB3B2-CDB0-41D3-8818-DCE5CEFDD322}" type="presParOf" srcId="{A75187B1-14F3-4A54-BB0F-4ABCAA94F6FB}" destId="{2BDE51E5-502D-4F5F-B654-85FD6EF8BC02}" srcOrd="17" destOrd="0" presId="urn:microsoft.com/office/officeart/2005/8/layout/lProcess1"/>
    <dgm:cxn modelId="{7EA8C9CB-DAFF-4D70-AB88-322E890F3ED8}" type="presParOf" srcId="{A75187B1-14F3-4A54-BB0F-4ABCAA94F6FB}" destId="{BC81055D-82C3-4BB3-AEC5-D5619A6BA1F7}" srcOrd="18" destOrd="0" presId="urn:microsoft.com/office/officeart/2005/8/layout/lProcess1"/>
    <dgm:cxn modelId="{EB51F549-D1B9-44FC-80E7-E477DE9FB734}" type="presParOf" srcId="{A75187B1-14F3-4A54-BB0F-4ABCAA94F6FB}" destId="{C0A5B1C1-26C2-44EC-BC7A-5183EAFED7F0}" srcOrd="19" destOrd="0" presId="urn:microsoft.com/office/officeart/2005/8/layout/lProcess1"/>
    <dgm:cxn modelId="{3E5334AC-D05D-427A-94FC-4C94CA27E0F1}" type="presParOf" srcId="{A75187B1-14F3-4A54-BB0F-4ABCAA94F6FB}" destId="{89EE0B16-4B8A-4096-971A-32F2EBF067B1}" srcOrd="20" destOrd="0" presId="urn:microsoft.com/office/officeart/2005/8/layout/lProcess1"/>
    <dgm:cxn modelId="{4E73DB1F-F89E-4FBF-B3AA-15C038C43F0A}" type="presParOf" srcId="{A75187B1-14F3-4A54-BB0F-4ABCAA94F6FB}" destId="{12C0AD56-78B6-414F-A3B1-1C600CAD7392}" srcOrd="21" destOrd="0" presId="urn:microsoft.com/office/officeart/2005/8/layout/lProcess1"/>
    <dgm:cxn modelId="{D6523392-C07C-41BC-ACD6-409D56BFBC8A}" type="presParOf" srcId="{A75187B1-14F3-4A54-BB0F-4ABCAA94F6FB}" destId="{A61292A6-7955-4101-A15A-D2693D170B01}" srcOrd="22" destOrd="0" presId="urn:microsoft.com/office/officeart/2005/8/layout/lProcess1"/>
    <dgm:cxn modelId="{D42AC9B1-CF46-43DD-AB00-0D7A6C28E94E}" type="presParOf" srcId="{A75187B1-14F3-4A54-BB0F-4ABCAA94F6FB}" destId="{98C84404-1E84-4CAC-91ED-67F885CD4E13}" srcOrd="23" destOrd="0" presId="urn:microsoft.com/office/officeart/2005/8/layout/lProcess1"/>
    <dgm:cxn modelId="{18F66069-BB1A-48A3-95EB-58386CC39F6A}" type="presParOf" srcId="{A75187B1-14F3-4A54-BB0F-4ABCAA94F6FB}" destId="{7EE25318-A5FE-4DD7-979B-831E87B8C459}" srcOrd="24" destOrd="0" presId="urn:microsoft.com/office/officeart/2005/8/layout/lProcess1"/>
    <dgm:cxn modelId="{05AFCEE6-8851-470C-B655-7D27F1C0AB63}" type="presParOf" srcId="{A75187B1-14F3-4A54-BB0F-4ABCAA94F6FB}" destId="{1378340D-0CF6-43B8-9275-5038AE310ECE}" srcOrd="25" destOrd="0" presId="urn:microsoft.com/office/officeart/2005/8/layout/lProcess1"/>
    <dgm:cxn modelId="{E63235D4-0FDD-4D0E-9638-55B1C04CB2A6}" type="presParOf" srcId="{A75187B1-14F3-4A54-BB0F-4ABCAA94F6FB}" destId="{FB9D5B1A-7E49-4D2F-9E13-FD9C6EE166BB}" srcOrd="26" destOrd="0" presId="urn:microsoft.com/office/officeart/2005/8/layout/lProcess1"/>
    <dgm:cxn modelId="{3177CD88-3E2D-4F48-8372-5D7E374C534F}" type="presParOf" srcId="{3794FD52-42CB-4155-8FB4-508F0ADE2AF3}" destId="{40ACDE47-DE8F-4C79-9E0B-82997AD373AF}" srcOrd="1" destOrd="0" presId="urn:microsoft.com/office/officeart/2005/8/layout/lProcess1"/>
    <dgm:cxn modelId="{21227E8A-90A7-469F-9219-C3C8462F596C}" type="presParOf" srcId="{3794FD52-42CB-4155-8FB4-508F0ADE2AF3}" destId="{FEABAFA4-CF3A-479D-8A2E-2B91082279A5}" srcOrd="2" destOrd="0" presId="urn:microsoft.com/office/officeart/2005/8/layout/lProcess1"/>
    <dgm:cxn modelId="{1ADC7F5C-047C-4E60-8DA8-583A76E86994}" type="presParOf" srcId="{FEABAFA4-CF3A-479D-8A2E-2B91082279A5}" destId="{B339FE11-B137-4D64-9A46-816D7D40F0E3}" srcOrd="0" destOrd="0" presId="urn:microsoft.com/office/officeart/2005/8/layout/lProcess1"/>
    <dgm:cxn modelId="{155F559A-FDF1-4C03-8C1C-FB14FC283AC5}" type="presParOf" srcId="{FEABAFA4-CF3A-479D-8A2E-2B91082279A5}" destId="{84B818E1-2754-4889-9841-99B91C9DF40D}" srcOrd="1" destOrd="0" presId="urn:microsoft.com/office/officeart/2005/8/layout/lProcess1"/>
    <dgm:cxn modelId="{5B99ABF4-8A71-4DF2-B75F-A742BCA3B378}" type="presParOf" srcId="{FEABAFA4-CF3A-479D-8A2E-2B91082279A5}" destId="{28085EFC-42F8-41AF-87A2-7ACD0D35FBAB}" srcOrd="2" destOrd="0" presId="urn:microsoft.com/office/officeart/2005/8/layout/lProcess1"/>
    <dgm:cxn modelId="{5FA7A382-E92E-41EA-9AF7-33603DC5F2D2}" type="presParOf" srcId="{FEABAFA4-CF3A-479D-8A2E-2B91082279A5}" destId="{3738EA00-0967-4538-B6D1-75643040D8D2}" srcOrd="3" destOrd="0" presId="urn:microsoft.com/office/officeart/2005/8/layout/lProcess1"/>
    <dgm:cxn modelId="{B2B3A92A-16E4-4126-8B54-C99E4055D19F}" type="presParOf" srcId="{FEABAFA4-CF3A-479D-8A2E-2B91082279A5}" destId="{84E1C42E-D830-46CD-BDCC-8FF4CB5FC605}" srcOrd="4" destOrd="0" presId="urn:microsoft.com/office/officeart/2005/8/layout/lProcess1"/>
    <dgm:cxn modelId="{E2E12609-CCDF-4391-B933-D581D818272B}" type="presParOf" srcId="{FEABAFA4-CF3A-479D-8A2E-2B91082279A5}" destId="{6C6FFA88-D175-42A7-A659-CDF04708D629}" srcOrd="5" destOrd="0" presId="urn:microsoft.com/office/officeart/2005/8/layout/lProcess1"/>
    <dgm:cxn modelId="{2CA58C0E-55DB-49F7-B5A4-263CA000397E}" type="presParOf" srcId="{FEABAFA4-CF3A-479D-8A2E-2B91082279A5}" destId="{738E95AE-0D69-41A5-A423-8F1B2955B8B9}" srcOrd="6" destOrd="0" presId="urn:microsoft.com/office/officeart/2005/8/layout/lProcess1"/>
    <dgm:cxn modelId="{30B1DA11-3BBC-421C-84B0-2329C23527FB}" type="presParOf" srcId="{FEABAFA4-CF3A-479D-8A2E-2B91082279A5}" destId="{F0FF3E94-F516-4240-AB4E-073EDFB14607}" srcOrd="7" destOrd="0" presId="urn:microsoft.com/office/officeart/2005/8/layout/lProcess1"/>
    <dgm:cxn modelId="{3B408383-CA2D-4E46-8943-237744B31CB7}" type="presParOf" srcId="{FEABAFA4-CF3A-479D-8A2E-2B91082279A5}" destId="{D3BFB29E-3D41-40EC-8115-09D25C18659E}" srcOrd="8" destOrd="0" presId="urn:microsoft.com/office/officeart/2005/8/layout/lProcess1"/>
    <dgm:cxn modelId="{5C1EF7CA-DBCC-4C75-B3CA-EB3856E901C9}" type="presParOf" srcId="{FEABAFA4-CF3A-479D-8A2E-2B91082279A5}" destId="{C4BF98EE-9835-4B17-83A9-CFF63FAEF494}" srcOrd="9" destOrd="0" presId="urn:microsoft.com/office/officeart/2005/8/layout/lProcess1"/>
    <dgm:cxn modelId="{8D047F20-745E-4ED1-9327-044DEEEC9857}" type="presParOf" srcId="{FEABAFA4-CF3A-479D-8A2E-2B91082279A5}" destId="{F002B8AD-4A5D-4771-8BC8-17A99D0C924F}" srcOrd="10" destOrd="0" presId="urn:microsoft.com/office/officeart/2005/8/layout/lProcess1"/>
    <dgm:cxn modelId="{7BD34E59-0897-403A-8BE9-D6C4ED54B9D4}" type="presParOf" srcId="{FEABAFA4-CF3A-479D-8A2E-2B91082279A5}" destId="{7008EEC5-4E06-4481-A2EF-9CFC07FED047}" srcOrd="11" destOrd="0" presId="urn:microsoft.com/office/officeart/2005/8/layout/lProcess1"/>
    <dgm:cxn modelId="{617B679C-EF20-4DE5-8EA2-247DF5149CC1}" type="presParOf" srcId="{FEABAFA4-CF3A-479D-8A2E-2B91082279A5}" destId="{89452DFF-CCF7-42A2-B0F7-B4F56A8589BA}" srcOrd="12" destOrd="0" presId="urn:microsoft.com/office/officeart/2005/8/layout/lProcess1"/>
    <dgm:cxn modelId="{F75E8814-C7F3-4243-879B-57DBEAF13E9E}" type="presParOf" srcId="{FEABAFA4-CF3A-479D-8A2E-2B91082279A5}" destId="{470C4308-4B93-4EF1-8BFD-897ACFCD4C7B}" srcOrd="13" destOrd="0" presId="urn:microsoft.com/office/officeart/2005/8/layout/lProcess1"/>
    <dgm:cxn modelId="{366EE1DE-8383-42D3-B678-2DDDB672E569}" type="presParOf" srcId="{FEABAFA4-CF3A-479D-8A2E-2B91082279A5}" destId="{AF447056-AB4B-4E5B-9AB2-08BBE5D3A768}" srcOrd="14" destOrd="0" presId="urn:microsoft.com/office/officeart/2005/8/layout/lProcess1"/>
    <dgm:cxn modelId="{FC6F7314-99FB-4115-AEAC-51B78C8EF325}" type="presParOf" srcId="{FEABAFA4-CF3A-479D-8A2E-2B91082279A5}" destId="{1C2049CB-0DE5-47B5-B619-EE3801E0BB9A}" srcOrd="15" destOrd="0" presId="urn:microsoft.com/office/officeart/2005/8/layout/lProcess1"/>
    <dgm:cxn modelId="{65A9E9AD-5913-4DCA-BBE5-6299CF103B0A}" type="presParOf" srcId="{FEABAFA4-CF3A-479D-8A2E-2B91082279A5}" destId="{CCAE7622-3715-4AEE-BB73-298F01982159}" srcOrd="16" destOrd="0" presId="urn:microsoft.com/office/officeart/2005/8/layout/lProcess1"/>
    <dgm:cxn modelId="{630B4F10-947E-4258-B268-06141F9C941B}" type="presParOf" srcId="{FEABAFA4-CF3A-479D-8A2E-2B91082279A5}" destId="{7C01FE48-6567-4A70-92A9-84F406AA675D}" srcOrd="17" destOrd="0" presId="urn:microsoft.com/office/officeart/2005/8/layout/lProcess1"/>
    <dgm:cxn modelId="{56982044-4098-4535-8AF0-C8FA211EA438}" type="presParOf" srcId="{FEABAFA4-CF3A-479D-8A2E-2B91082279A5}" destId="{59C98C22-C572-4AFE-A58E-9A3424CC828A}" srcOrd="18" destOrd="0" presId="urn:microsoft.com/office/officeart/2005/8/layout/lProcess1"/>
    <dgm:cxn modelId="{483048D0-0550-4E98-B21E-B44381F16F9D}" type="presParOf" srcId="{FEABAFA4-CF3A-479D-8A2E-2B91082279A5}" destId="{7F072B91-9255-426D-A0FD-E95A8723B345}" srcOrd="19" destOrd="0" presId="urn:microsoft.com/office/officeart/2005/8/layout/lProcess1"/>
    <dgm:cxn modelId="{0474EDDF-10DD-4317-9033-495C47970BD6}" type="presParOf" srcId="{FEABAFA4-CF3A-479D-8A2E-2B91082279A5}" destId="{888BCF53-293E-45CE-89CE-4B974D35170D}" srcOrd="20" destOrd="0" presId="urn:microsoft.com/office/officeart/2005/8/layout/lProcess1"/>
    <dgm:cxn modelId="{FE90A4A1-F17D-4CCA-91CE-379053FD2D9D}" type="presParOf" srcId="{FEABAFA4-CF3A-479D-8A2E-2B91082279A5}" destId="{5073426F-7DBB-457C-9421-B12C1E425AE5}" srcOrd="21" destOrd="0" presId="urn:microsoft.com/office/officeart/2005/8/layout/lProcess1"/>
    <dgm:cxn modelId="{54ACBF18-45C8-4FC3-BE5C-BC897F037E98}" type="presParOf" srcId="{FEABAFA4-CF3A-479D-8A2E-2B91082279A5}" destId="{4DA8EBFC-6B28-4D65-93B9-664126795F27}" srcOrd="22" destOrd="0" presId="urn:microsoft.com/office/officeart/2005/8/layout/lProcess1"/>
    <dgm:cxn modelId="{5027D252-AF88-4852-9F2C-EEDB50A8EA44}" type="presParOf" srcId="{FEABAFA4-CF3A-479D-8A2E-2B91082279A5}" destId="{91806A62-1C26-4151-8446-E307DEC6BD1B}" srcOrd="23" destOrd="0" presId="urn:microsoft.com/office/officeart/2005/8/layout/lProcess1"/>
    <dgm:cxn modelId="{E2131351-2757-48DE-9B38-A9D209FBD856}" type="presParOf" srcId="{FEABAFA4-CF3A-479D-8A2E-2B91082279A5}" destId="{578F4FBC-F1C5-4612-B23C-E2C97699EC55}" srcOrd="24" destOrd="0" presId="urn:microsoft.com/office/officeart/2005/8/layout/lProcess1"/>
    <dgm:cxn modelId="{D7B4B38D-B11A-40D2-8616-73E8945CAE53}" type="presParOf" srcId="{FEABAFA4-CF3A-479D-8A2E-2B91082279A5}" destId="{9B830ACB-0BE8-468A-BFE4-2321FC42EDA2}" srcOrd="25" destOrd="0" presId="urn:microsoft.com/office/officeart/2005/8/layout/lProcess1"/>
    <dgm:cxn modelId="{DD59AD77-4989-4D80-88DB-D1CA82F2140D}" type="presParOf" srcId="{FEABAFA4-CF3A-479D-8A2E-2B91082279A5}" destId="{CA2CFEA1-8B47-487A-B9C1-C0A1D0FB3212}" srcOrd="26" destOrd="0" presId="urn:microsoft.com/office/officeart/2005/8/layout/lProcess1"/>
  </dgm:cxnLst>
  <dgm:bg/>
  <dgm:whole/>
</dgm:dataModel>
</file>

<file path=ppt/diagrams/data3.xml><?xml version="1.0" encoding="utf-8"?>
<dgm:dataModel xmlns:dgm="http://schemas.openxmlformats.org/drawingml/2006/diagram" xmlns:a="http://schemas.openxmlformats.org/drawingml/2006/main">
  <dgm:ptLst>
    <dgm:pt modelId="{27384965-AF61-49A2-A653-0F0CE5C8527A}" type="doc">
      <dgm:prSet loTypeId="urn:microsoft.com/office/officeart/2005/8/layout/pyramid2" loCatId="pyramid" qsTypeId="urn:microsoft.com/office/officeart/2005/8/quickstyle/3d2" qsCatId="3D" csTypeId="urn:microsoft.com/office/officeart/2005/8/colors/accent1_5" csCatId="accent1" phldr="1"/>
      <dgm:spPr/>
    </dgm:pt>
    <dgm:pt modelId="{AF45879E-A6F8-4163-9539-F0346B417FDA}">
      <dgm:prSet phldrT="[Текст]"/>
      <dgm:spPr/>
      <dgm:t>
        <a:bodyPr>
          <a:scene3d>
            <a:camera prst="orthographicFront"/>
            <a:lightRig rig="glow" dir="tl">
              <a:rot lat="0" lon="0" rev="5400000"/>
            </a:lightRig>
          </a:scene3d>
          <a:sp3d extrusionH="57150" contourW="12700">
            <a:bevelT w="25400" h="25400" prst="angle"/>
            <a:contourClr>
              <a:schemeClr val="accent6">
                <a:shade val="73000"/>
              </a:schemeClr>
            </a:contourClr>
          </a:sp3d>
        </a:bodyPr>
        <a:lstStyle/>
        <a:p>
          <a:r>
            <a:rPr lang="en-US" b="1" cap="none" spc="0" smtClean="0">
              <a:ln w="11430"/>
              <a:effectLst>
                <a:outerShdw blurRad="80000" dist="40000" dir="5040000" algn="tl">
                  <a:srgbClr val="000000">
                    <a:alpha val="30000"/>
                  </a:srgbClr>
                </a:outerShdw>
              </a:effectLst>
            </a:rPr>
            <a:t>TV  PROGRAMMES</a:t>
          </a:r>
          <a:endParaRPr lang="ru-RU" b="1" cap="none" spc="0" dirty="0">
            <a:ln w="11430"/>
            <a:effectLst>
              <a:outerShdw blurRad="80000" dist="40000" dir="5040000" algn="tl">
                <a:srgbClr val="000000">
                  <a:alpha val="30000"/>
                </a:srgbClr>
              </a:outerShdw>
            </a:effectLst>
          </a:endParaRPr>
        </a:p>
      </dgm:t>
    </dgm:pt>
    <dgm:pt modelId="{80A6B9EB-FECF-4B35-90DE-C91E2A993D99}" type="parTrans" cxnId="{E903B3E6-8635-4C65-8793-F48F50E86AE5}">
      <dgm:prSet/>
      <dgm:spPr/>
      <dgm:t>
        <a:bodyPr/>
        <a:lstStyle/>
        <a:p>
          <a:endParaRPr lang="ru-RU"/>
        </a:p>
      </dgm:t>
    </dgm:pt>
    <dgm:pt modelId="{28D937D0-DFE4-400B-BDC1-06DC6480883B}" type="sibTrans" cxnId="{E903B3E6-8635-4C65-8793-F48F50E86AE5}">
      <dgm:prSet/>
      <dgm:spPr/>
      <dgm:t>
        <a:bodyPr/>
        <a:lstStyle/>
        <a:p>
          <a:endParaRPr lang="ru-RU"/>
        </a:p>
      </dgm:t>
    </dgm:pt>
    <dgm:pt modelId="{99B89762-7BBE-41EE-A461-4DFB034713A3}">
      <dgm:prSet phldrT="[Текст]"/>
      <dgm:spPr/>
      <dgm:t>
        <a:bodyPr>
          <a:scene3d>
            <a:camera prst="orthographicFront"/>
            <a:lightRig rig="glow" dir="tl">
              <a:rot lat="0" lon="0" rev="5400000"/>
            </a:lightRig>
          </a:scene3d>
          <a:sp3d extrusionH="57150" contourW="12700">
            <a:bevelT w="25400" h="25400" prst="angle"/>
            <a:contourClr>
              <a:schemeClr val="accent6">
                <a:shade val="73000"/>
              </a:schemeClr>
            </a:contourClr>
          </a:sp3d>
        </a:bodyPr>
        <a:lstStyle/>
        <a:p>
          <a:r>
            <a:rPr lang="en-US" b="1" cap="none" spc="0" smtClean="0">
              <a:ln w="11430"/>
              <a:effectLst>
                <a:outerShdw blurRad="80000" dist="40000" dir="5040000" algn="tl">
                  <a:srgbClr val="000000">
                    <a:alpha val="30000"/>
                  </a:srgbClr>
                </a:outerShdw>
              </a:effectLst>
            </a:rPr>
            <a:t>MAGAZINES  ABOUT</a:t>
          </a:r>
          <a:endParaRPr lang="ru-RU" b="1" cap="none" spc="0" dirty="0">
            <a:ln w="11430"/>
            <a:effectLst>
              <a:outerShdw blurRad="80000" dist="40000" dir="5040000" algn="tl">
                <a:srgbClr val="000000">
                  <a:alpha val="30000"/>
                </a:srgbClr>
              </a:outerShdw>
            </a:effectLst>
          </a:endParaRPr>
        </a:p>
      </dgm:t>
    </dgm:pt>
    <dgm:pt modelId="{A6AA2AE3-7A77-4216-972B-7EA639545563}" type="parTrans" cxnId="{E8705C84-BD9D-48D5-81FE-4E1735BA84EA}">
      <dgm:prSet/>
      <dgm:spPr/>
      <dgm:t>
        <a:bodyPr/>
        <a:lstStyle/>
        <a:p>
          <a:endParaRPr lang="ru-RU"/>
        </a:p>
      </dgm:t>
    </dgm:pt>
    <dgm:pt modelId="{5F86DD1A-D85F-416C-A1F4-15D8A654B276}" type="sibTrans" cxnId="{E8705C84-BD9D-48D5-81FE-4E1735BA84EA}">
      <dgm:prSet/>
      <dgm:spPr/>
      <dgm:t>
        <a:bodyPr/>
        <a:lstStyle/>
        <a:p>
          <a:endParaRPr lang="ru-RU"/>
        </a:p>
      </dgm:t>
    </dgm:pt>
    <dgm:pt modelId="{2F526B77-E435-4245-8F56-BA0256919A50}">
      <dgm:prSet phldrT="[Текст]"/>
      <dgm:spPr/>
      <dgm:t>
        <a:bodyPr>
          <a:scene3d>
            <a:camera prst="orthographicFront"/>
            <a:lightRig rig="glow" dir="tl">
              <a:rot lat="0" lon="0" rev="5400000"/>
            </a:lightRig>
          </a:scene3d>
          <a:sp3d extrusionH="57150" contourW="12700">
            <a:bevelT w="25400" h="25400" prst="angle"/>
            <a:contourClr>
              <a:schemeClr val="accent6">
                <a:shade val="73000"/>
              </a:schemeClr>
            </a:contourClr>
          </a:sp3d>
        </a:bodyPr>
        <a:lstStyle/>
        <a:p>
          <a:r>
            <a:rPr lang="en-US" b="1" cap="none" spc="0" smtClean="0">
              <a:ln w="11430"/>
              <a:effectLst>
                <a:outerShdw blurRad="80000" dist="40000" dir="5040000" algn="tl">
                  <a:srgbClr val="000000">
                    <a:alpha val="30000"/>
                  </a:srgbClr>
                </a:outerShdw>
              </a:effectLst>
            </a:rPr>
            <a:t>NEWSPAPERS</a:t>
          </a:r>
          <a:endParaRPr lang="ru-RU" b="1" cap="none" spc="0" dirty="0">
            <a:ln w="11430"/>
            <a:effectLst>
              <a:outerShdw blurRad="80000" dist="40000" dir="5040000" algn="tl">
                <a:srgbClr val="000000">
                  <a:alpha val="30000"/>
                </a:srgbClr>
              </a:outerShdw>
            </a:effectLst>
          </a:endParaRPr>
        </a:p>
      </dgm:t>
    </dgm:pt>
    <dgm:pt modelId="{CDC168AB-273A-4B72-A6C1-103ADCBEB482}" type="parTrans" cxnId="{5DC007F1-A08C-44FC-A518-AC137C5A7E94}">
      <dgm:prSet/>
      <dgm:spPr/>
      <dgm:t>
        <a:bodyPr/>
        <a:lstStyle/>
        <a:p>
          <a:endParaRPr lang="ru-RU"/>
        </a:p>
      </dgm:t>
    </dgm:pt>
    <dgm:pt modelId="{7A9FD2F7-5536-4124-892B-0954DF2D393E}" type="sibTrans" cxnId="{5DC007F1-A08C-44FC-A518-AC137C5A7E94}">
      <dgm:prSet/>
      <dgm:spPr/>
      <dgm:t>
        <a:bodyPr/>
        <a:lstStyle/>
        <a:p>
          <a:endParaRPr lang="ru-RU"/>
        </a:p>
      </dgm:t>
    </dgm:pt>
    <dgm:pt modelId="{3DA19B3D-6846-4E27-B339-CE28FF865110}" type="pres">
      <dgm:prSet presAssocID="{27384965-AF61-49A2-A653-0F0CE5C8527A}" presName="compositeShape" presStyleCnt="0">
        <dgm:presLayoutVars>
          <dgm:dir/>
          <dgm:resizeHandles/>
        </dgm:presLayoutVars>
      </dgm:prSet>
      <dgm:spPr/>
    </dgm:pt>
    <dgm:pt modelId="{CA5A0081-DE1A-4E51-BCB2-01580F526DF2}" type="pres">
      <dgm:prSet presAssocID="{27384965-AF61-49A2-A653-0F0CE5C8527A}" presName="pyramid" presStyleLbl="node1" presStyleIdx="0" presStyleCnt="1" custScaleX="84789" custScaleY="94930" custLinFactNeighborX="-1233" custLinFactNeighborY="2535"/>
      <dgm:spPr/>
    </dgm:pt>
    <dgm:pt modelId="{99233B60-B83C-4241-93AC-E7C848A09C49}" type="pres">
      <dgm:prSet presAssocID="{27384965-AF61-49A2-A653-0F0CE5C8527A}" presName="theList" presStyleCnt="0"/>
      <dgm:spPr/>
    </dgm:pt>
    <dgm:pt modelId="{5F03FAA9-7E2D-4637-8BB9-2237F9A51DA6}" type="pres">
      <dgm:prSet presAssocID="{AF45879E-A6F8-4163-9539-F0346B417FDA}" presName="aNode" presStyleLbl="fgAcc1" presStyleIdx="0" presStyleCnt="3">
        <dgm:presLayoutVars>
          <dgm:bulletEnabled val="1"/>
        </dgm:presLayoutVars>
      </dgm:prSet>
      <dgm:spPr/>
      <dgm:t>
        <a:bodyPr/>
        <a:lstStyle/>
        <a:p>
          <a:endParaRPr lang="ru-RU"/>
        </a:p>
      </dgm:t>
    </dgm:pt>
    <dgm:pt modelId="{F36ECE4F-EB28-43FD-8574-B90E6FB73C47}" type="pres">
      <dgm:prSet presAssocID="{AF45879E-A6F8-4163-9539-F0346B417FDA}" presName="aSpace" presStyleCnt="0"/>
      <dgm:spPr/>
    </dgm:pt>
    <dgm:pt modelId="{B4B9879E-6987-478B-B8A5-7268D61685A0}" type="pres">
      <dgm:prSet presAssocID="{99B89762-7BBE-41EE-A461-4DFB034713A3}" presName="aNode" presStyleLbl="fgAcc1" presStyleIdx="1" presStyleCnt="3">
        <dgm:presLayoutVars>
          <dgm:bulletEnabled val="1"/>
        </dgm:presLayoutVars>
      </dgm:prSet>
      <dgm:spPr/>
      <dgm:t>
        <a:bodyPr/>
        <a:lstStyle/>
        <a:p>
          <a:endParaRPr lang="ru-RU"/>
        </a:p>
      </dgm:t>
    </dgm:pt>
    <dgm:pt modelId="{FD1237FA-A0BC-4E11-A15F-34DAE8D9CFF4}" type="pres">
      <dgm:prSet presAssocID="{99B89762-7BBE-41EE-A461-4DFB034713A3}" presName="aSpace" presStyleCnt="0"/>
      <dgm:spPr/>
    </dgm:pt>
    <dgm:pt modelId="{65883C89-3645-4E52-8249-3E5E11345595}" type="pres">
      <dgm:prSet presAssocID="{2F526B77-E435-4245-8F56-BA0256919A50}" presName="aNode" presStyleLbl="fgAcc1" presStyleIdx="2" presStyleCnt="3">
        <dgm:presLayoutVars>
          <dgm:bulletEnabled val="1"/>
        </dgm:presLayoutVars>
      </dgm:prSet>
      <dgm:spPr/>
      <dgm:t>
        <a:bodyPr/>
        <a:lstStyle/>
        <a:p>
          <a:endParaRPr lang="ru-RU"/>
        </a:p>
      </dgm:t>
    </dgm:pt>
    <dgm:pt modelId="{43CD3068-0885-4FEA-AE3A-4319092280CB}" type="pres">
      <dgm:prSet presAssocID="{2F526B77-E435-4245-8F56-BA0256919A50}" presName="aSpace" presStyleCnt="0"/>
      <dgm:spPr/>
    </dgm:pt>
  </dgm:ptLst>
  <dgm:cxnLst>
    <dgm:cxn modelId="{453CC2EB-4D9A-4B9C-99C3-604F8BAB3F3D}" type="presOf" srcId="{AF45879E-A6F8-4163-9539-F0346B417FDA}" destId="{5F03FAA9-7E2D-4637-8BB9-2237F9A51DA6}" srcOrd="0" destOrd="0" presId="urn:microsoft.com/office/officeart/2005/8/layout/pyramid2"/>
    <dgm:cxn modelId="{8894336E-782C-4382-A2CF-7C9F5A809267}" type="presOf" srcId="{27384965-AF61-49A2-A653-0F0CE5C8527A}" destId="{3DA19B3D-6846-4E27-B339-CE28FF865110}" srcOrd="0" destOrd="0" presId="urn:microsoft.com/office/officeart/2005/8/layout/pyramid2"/>
    <dgm:cxn modelId="{E903B3E6-8635-4C65-8793-F48F50E86AE5}" srcId="{27384965-AF61-49A2-A653-0F0CE5C8527A}" destId="{AF45879E-A6F8-4163-9539-F0346B417FDA}" srcOrd="0" destOrd="0" parTransId="{80A6B9EB-FECF-4B35-90DE-C91E2A993D99}" sibTransId="{28D937D0-DFE4-400B-BDC1-06DC6480883B}"/>
    <dgm:cxn modelId="{FD9427AB-51FC-4E3C-9B9C-DF9DFAA96D47}" type="presOf" srcId="{99B89762-7BBE-41EE-A461-4DFB034713A3}" destId="{B4B9879E-6987-478B-B8A5-7268D61685A0}" srcOrd="0" destOrd="0" presId="urn:microsoft.com/office/officeart/2005/8/layout/pyramid2"/>
    <dgm:cxn modelId="{5DC007F1-A08C-44FC-A518-AC137C5A7E94}" srcId="{27384965-AF61-49A2-A653-0F0CE5C8527A}" destId="{2F526B77-E435-4245-8F56-BA0256919A50}" srcOrd="2" destOrd="0" parTransId="{CDC168AB-273A-4B72-A6C1-103ADCBEB482}" sibTransId="{7A9FD2F7-5536-4124-892B-0954DF2D393E}"/>
    <dgm:cxn modelId="{9C3B19EF-1120-41CE-B38E-D8FC9613F7CF}" type="presOf" srcId="{2F526B77-E435-4245-8F56-BA0256919A50}" destId="{65883C89-3645-4E52-8249-3E5E11345595}" srcOrd="0" destOrd="0" presId="urn:microsoft.com/office/officeart/2005/8/layout/pyramid2"/>
    <dgm:cxn modelId="{E8705C84-BD9D-48D5-81FE-4E1735BA84EA}" srcId="{27384965-AF61-49A2-A653-0F0CE5C8527A}" destId="{99B89762-7BBE-41EE-A461-4DFB034713A3}" srcOrd="1" destOrd="0" parTransId="{A6AA2AE3-7A77-4216-972B-7EA639545563}" sibTransId="{5F86DD1A-D85F-416C-A1F4-15D8A654B276}"/>
    <dgm:cxn modelId="{5C6EC8C5-D81C-46C9-86DE-9BE9AE5823BE}" type="presParOf" srcId="{3DA19B3D-6846-4E27-B339-CE28FF865110}" destId="{CA5A0081-DE1A-4E51-BCB2-01580F526DF2}" srcOrd="0" destOrd="0" presId="urn:microsoft.com/office/officeart/2005/8/layout/pyramid2"/>
    <dgm:cxn modelId="{CCEDC06B-892C-4100-91A0-AC34023BA9F4}" type="presParOf" srcId="{3DA19B3D-6846-4E27-B339-CE28FF865110}" destId="{99233B60-B83C-4241-93AC-E7C848A09C49}" srcOrd="1" destOrd="0" presId="urn:microsoft.com/office/officeart/2005/8/layout/pyramid2"/>
    <dgm:cxn modelId="{C60FBD5E-23B6-460D-9304-C97420531109}" type="presParOf" srcId="{99233B60-B83C-4241-93AC-E7C848A09C49}" destId="{5F03FAA9-7E2D-4637-8BB9-2237F9A51DA6}" srcOrd="0" destOrd="0" presId="urn:microsoft.com/office/officeart/2005/8/layout/pyramid2"/>
    <dgm:cxn modelId="{BC69F672-B0A4-4559-A24D-FFACFABA0068}" type="presParOf" srcId="{99233B60-B83C-4241-93AC-E7C848A09C49}" destId="{F36ECE4F-EB28-43FD-8574-B90E6FB73C47}" srcOrd="1" destOrd="0" presId="urn:microsoft.com/office/officeart/2005/8/layout/pyramid2"/>
    <dgm:cxn modelId="{42924D59-1856-45DF-95B8-19D2D5821F17}" type="presParOf" srcId="{99233B60-B83C-4241-93AC-E7C848A09C49}" destId="{B4B9879E-6987-478B-B8A5-7268D61685A0}" srcOrd="2" destOrd="0" presId="urn:microsoft.com/office/officeart/2005/8/layout/pyramid2"/>
    <dgm:cxn modelId="{4CC1E3F7-A9CC-4410-97C3-35C7BD7B7491}" type="presParOf" srcId="{99233B60-B83C-4241-93AC-E7C848A09C49}" destId="{FD1237FA-A0BC-4E11-A15F-34DAE8D9CFF4}" srcOrd="3" destOrd="0" presId="urn:microsoft.com/office/officeart/2005/8/layout/pyramid2"/>
    <dgm:cxn modelId="{920F80A4-F17E-4275-B18E-622DC0F57867}" type="presParOf" srcId="{99233B60-B83C-4241-93AC-E7C848A09C49}" destId="{65883C89-3645-4E52-8249-3E5E11345595}" srcOrd="4" destOrd="0" presId="urn:microsoft.com/office/officeart/2005/8/layout/pyramid2"/>
    <dgm:cxn modelId="{39EFEF82-7F1B-4A1A-8B6D-E0E0BA9C63F8}" type="presParOf" srcId="{99233B60-B83C-4241-93AC-E7C848A09C49}" destId="{43CD3068-0885-4FEA-AE3A-4319092280CB}" srcOrd="5" destOrd="0" presId="urn:microsoft.com/office/officeart/2005/8/layout/pyramid2"/>
  </dgm:cxnLst>
  <dgm:bg/>
  <dgm:whole/>
</dgm:dataModel>
</file>

<file path=ppt/diagrams/data4.xml><?xml version="1.0" encoding="utf-8"?>
<dgm:dataModel xmlns:dgm="http://schemas.openxmlformats.org/drawingml/2006/diagram" xmlns:a="http://schemas.openxmlformats.org/drawingml/2006/main">
  <dgm:ptLst>
    <dgm:pt modelId="{A42361BB-9AF9-4DD2-A4AB-18333770A7A2}" type="doc">
      <dgm:prSet loTypeId="urn:microsoft.com/office/officeart/2005/8/layout/lProcess1" loCatId="process" qsTypeId="urn:microsoft.com/office/officeart/2005/8/quickstyle/simple1#2" qsCatId="simple" csTypeId="urn:microsoft.com/office/officeart/2005/8/colors/accent0_2" csCatId="mainScheme" phldr="1"/>
      <dgm:spPr/>
      <dgm:t>
        <a:bodyPr/>
        <a:lstStyle/>
        <a:p>
          <a:endParaRPr lang="ru-RU"/>
        </a:p>
      </dgm:t>
    </dgm:pt>
    <dgm:pt modelId="{7C34B575-6C92-45E6-9A6B-D67F7D06D524}">
      <dgm:prSet phldrT="[Текст]" custT="1"/>
      <dgm:spPr/>
      <dgm:t>
        <a:bodyPr/>
        <a:lstStyle/>
        <a:p>
          <a:r>
            <a:rPr lang="en-US" sz="2400" b="1" dirty="0" smtClean="0"/>
            <a:t>CHAT SHOW</a:t>
          </a:r>
          <a:endParaRPr lang="ru-RU" sz="2400" b="1" dirty="0"/>
        </a:p>
      </dgm:t>
    </dgm:pt>
    <dgm:pt modelId="{21BD22D1-0A83-4C49-A4F8-2094809676C3}" type="parTrans" cxnId="{0F1FD17E-FC85-4B78-8B72-E8DFE6BCF31C}">
      <dgm:prSet/>
      <dgm:spPr/>
      <dgm:t>
        <a:bodyPr/>
        <a:lstStyle/>
        <a:p>
          <a:endParaRPr lang="ru-RU"/>
        </a:p>
      </dgm:t>
    </dgm:pt>
    <dgm:pt modelId="{1A537202-CB95-4971-BFB0-4F02C5623100}" type="sibTrans" cxnId="{0F1FD17E-FC85-4B78-8B72-E8DFE6BCF31C}">
      <dgm:prSet/>
      <dgm:spPr/>
      <dgm:t>
        <a:bodyPr/>
        <a:lstStyle/>
        <a:p>
          <a:endParaRPr lang="ru-RU"/>
        </a:p>
      </dgm:t>
    </dgm:pt>
    <dgm:pt modelId="{8609D5F7-DF49-467F-B8E4-55F5E2A533A7}">
      <dgm:prSet phldrT="[Текст]" custT="1"/>
      <dgm:spPr/>
      <dgm:t>
        <a:bodyPr/>
        <a:lstStyle/>
        <a:p>
          <a:r>
            <a:rPr lang="en-US" sz="2400" b="1" dirty="0" smtClean="0"/>
            <a:t>SOAP OPERA</a:t>
          </a:r>
          <a:endParaRPr lang="ru-RU" sz="2400" b="1" dirty="0"/>
        </a:p>
      </dgm:t>
    </dgm:pt>
    <dgm:pt modelId="{86933646-72EB-4663-B5A0-C0E19CCDF521}" type="parTrans" cxnId="{C2501164-6948-4C48-B530-1DDE23140466}">
      <dgm:prSet/>
      <dgm:spPr/>
      <dgm:t>
        <a:bodyPr/>
        <a:lstStyle/>
        <a:p>
          <a:endParaRPr lang="ru-RU"/>
        </a:p>
      </dgm:t>
    </dgm:pt>
    <dgm:pt modelId="{882E8363-B86A-4EF1-B474-92F77C2DCD00}" type="sibTrans" cxnId="{C2501164-6948-4C48-B530-1DDE23140466}">
      <dgm:prSet/>
      <dgm:spPr/>
      <dgm:t>
        <a:bodyPr/>
        <a:lstStyle/>
        <a:p>
          <a:endParaRPr lang="ru-RU"/>
        </a:p>
      </dgm:t>
    </dgm:pt>
    <dgm:pt modelId="{2B64FD46-4CB8-45BC-940E-CD02F25E8B0C}">
      <dgm:prSet phldrT="[Текст]" custT="1"/>
      <dgm:spPr/>
      <dgm:t>
        <a:bodyPr/>
        <a:lstStyle/>
        <a:p>
          <a:r>
            <a:rPr lang="en-US" sz="2000" b="1" dirty="0" smtClean="0"/>
            <a:t>REALITY SHOW</a:t>
          </a:r>
          <a:endParaRPr lang="ru-RU" sz="2000" b="1" dirty="0"/>
        </a:p>
      </dgm:t>
    </dgm:pt>
    <dgm:pt modelId="{E445DD7E-12DC-49FC-B4D3-2210CD98D0DB}" type="parTrans" cxnId="{ABBE64DC-550D-4ED2-B702-82F1277B1128}">
      <dgm:prSet/>
      <dgm:spPr/>
      <dgm:t>
        <a:bodyPr/>
        <a:lstStyle/>
        <a:p>
          <a:endParaRPr lang="ru-RU"/>
        </a:p>
      </dgm:t>
    </dgm:pt>
    <dgm:pt modelId="{0A6336D8-EB3F-4AF2-BF4E-ABDD40670942}" type="sibTrans" cxnId="{ABBE64DC-550D-4ED2-B702-82F1277B1128}">
      <dgm:prSet/>
      <dgm:spPr/>
      <dgm:t>
        <a:bodyPr/>
        <a:lstStyle/>
        <a:p>
          <a:endParaRPr lang="ru-RU"/>
        </a:p>
      </dgm:t>
    </dgm:pt>
    <dgm:pt modelId="{125F3303-9018-44C9-9596-69E7BF2E0555}">
      <dgm:prSet custT="1"/>
      <dgm:spPr/>
      <dgm:t>
        <a:bodyPr/>
        <a:lstStyle/>
        <a:p>
          <a:r>
            <a:rPr lang="en-US" sz="2400" b="1" dirty="0" smtClean="0"/>
            <a:t>INTERNET</a:t>
          </a:r>
          <a:endParaRPr lang="ru-RU" sz="2400" b="1" dirty="0"/>
        </a:p>
      </dgm:t>
    </dgm:pt>
    <dgm:pt modelId="{8663ED16-1BF2-41A2-948E-762683D8034C}" type="parTrans" cxnId="{21DEFDC8-F1A9-4CEF-BACB-693A9FC06DB7}">
      <dgm:prSet/>
      <dgm:spPr/>
      <dgm:t>
        <a:bodyPr/>
        <a:lstStyle/>
        <a:p>
          <a:endParaRPr lang="ru-RU"/>
        </a:p>
      </dgm:t>
    </dgm:pt>
    <dgm:pt modelId="{5537FCF4-1271-44D2-BCE8-98ABAEE74DD8}" type="sibTrans" cxnId="{21DEFDC8-F1A9-4CEF-BACB-693A9FC06DB7}">
      <dgm:prSet/>
      <dgm:spPr/>
      <dgm:t>
        <a:bodyPr/>
        <a:lstStyle/>
        <a:p>
          <a:endParaRPr lang="ru-RU"/>
        </a:p>
      </dgm:t>
    </dgm:pt>
    <dgm:pt modelId="{3996F6D8-CFA1-4337-B79E-41E92E869A6A}">
      <dgm:prSet custT="1"/>
      <dgm:spPr/>
      <dgm:t>
        <a:bodyPr/>
        <a:lstStyle/>
        <a:p>
          <a:r>
            <a:rPr lang="en-US" sz="2400" b="1" dirty="0" smtClean="0"/>
            <a:t>GAME SHOW</a:t>
          </a:r>
          <a:endParaRPr lang="ru-RU" sz="2400" b="1" dirty="0"/>
        </a:p>
      </dgm:t>
    </dgm:pt>
    <dgm:pt modelId="{2F4CC148-B92B-4CAA-9C6E-4C173A51E7EC}" type="parTrans" cxnId="{FE9D2F50-5459-4111-A065-4B683C11CCFF}">
      <dgm:prSet/>
      <dgm:spPr/>
      <dgm:t>
        <a:bodyPr/>
        <a:lstStyle/>
        <a:p>
          <a:endParaRPr lang="ru-RU"/>
        </a:p>
      </dgm:t>
    </dgm:pt>
    <dgm:pt modelId="{6F55FC78-13FA-442A-8EBA-F7AA4AF0BCC9}" type="sibTrans" cxnId="{FE9D2F50-5459-4111-A065-4B683C11CCFF}">
      <dgm:prSet/>
      <dgm:spPr/>
      <dgm:t>
        <a:bodyPr/>
        <a:lstStyle/>
        <a:p>
          <a:endParaRPr lang="ru-RU"/>
        </a:p>
      </dgm:t>
    </dgm:pt>
    <dgm:pt modelId="{270A314E-581B-4EA2-8D49-C8D33356E0D4}">
      <dgm:prSet custT="1"/>
      <dgm:spPr/>
      <dgm:t>
        <a:bodyPr/>
        <a:lstStyle/>
        <a:p>
          <a:r>
            <a:rPr lang="en-US" sz="2000" b="1" dirty="0" smtClean="0"/>
            <a:t>DOCUMENTARY</a:t>
          </a:r>
          <a:endParaRPr lang="ru-RU" sz="2000" b="1" dirty="0"/>
        </a:p>
      </dgm:t>
    </dgm:pt>
    <dgm:pt modelId="{5C46A842-5110-410F-A211-DCAFA6F3FD89}" type="parTrans" cxnId="{8CB7B098-A37D-4B30-A9F2-6599151213EC}">
      <dgm:prSet/>
      <dgm:spPr/>
      <dgm:t>
        <a:bodyPr/>
        <a:lstStyle/>
        <a:p>
          <a:endParaRPr lang="ru-RU"/>
        </a:p>
      </dgm:t>
    </dgm:pt>
    <dgm:pt modelId="{42343A91-B032-4C54-AFAA-734A92AA32A1}" type="sibTrans" cxnId="{8CB7B098-A37D-4B30-A9F2-6599151213EC}">
      <dgm:prSet/>
      <dgm:spPr/>
      <dgm:t>
        <a:bodyPr/>
        <a:lstStyle/>
        <a:p>
          <a:endParaRPr lang="ru-RU"/>
        </a:p>
      </dgm:t>
    </dgm:pt>
    <dgm:pt modelId="{77EEDD25-DDF8-45DF-9567-118488A8BED7}">
      <dgm:prSet custT="1"/>
      <dgm:spPr/>
      <dgm:t>
        <a:bodyPr/>
        <a:lstStyle/>
        <a:p>
          <a:r>
            <a:rPr lang="en-US" sz="2000" b="1" dirty="0" smtClean="0"/>
            <a:t>POPULAR PRESS</a:t>
          </a:r>
          <a:endParaRPr lang="ru-RU" sz="2000" b="1" dirty="0"/>
        </a:p>
      </dgm:t>
    </dgm:pt>
    <dgm:pt modelId="{23A5951C-CB67-4D14-A8F2-73E3891F86A2}" type="parTrans" cxnId="{9FD17185-4DA8-4005-8DA5-5CF306648297}">
      <dgm:prSet/>
      <dgm:spPr/>
      <dgm:t>
        <a:bodyPr/>
        <a:lstStyle/>
        <a:p>
          <a:endParaRPr lang="ru-RU"/>
        </a:p>
      </dgm:t>
    </dgm:pt>
    <dgm:pt modelId="{3CA8340F-2F93-4E59-AF9B-3C18A6A8CE6B}" type="sibTrans" cxnId="{9FD17185-4DA8-4005-8DA5-5CF306648297}">
      <dgm:prSet/>
      <dgm:spPr/>
      <dgm:t>
        <a:bodyPr/>
        <a:lstStyle/>
        <a:p>
          <a:endParaRPr lang="ru-RU"/>
        </a:p>
      </dgm:t>
    </dgm:pt>
    <dgm:pt modelId="{0833626E-D97A-4F0C-998A-B4C9538F23DE}">
      <dgm:prSet/>
      <dgm:spPr/>
      <dgm:t>
        <a:bodyPr/>
        <a:lstStyle/>
        <a:p>
          <a:r>
            <a:rPr lang="en-US" b="1" dirty="0" smtClean="0"/>
            <a:t>CURRENT AFFAIRS</a:t>
          </a:r>
          <a:endParaRPr lang="ru-RU" b="1" dirty="0"/>
        </a:p>
      </dgm:t>
    </dgm:pt>
    <dgm:pt modelId="{94642E1D-B9CD-4DAC-A647-0D96A50258EF}" type="parTrans" cxnId="{3450E560-9BD5-44B0-A6C4-457E34E679BA}">
      <dgm:prSet/>
      <dgm:spPr/>
      <dgm:t>
        <a:bodyPr/>
        <a:lstStyle/>
        <a:p>
          <a:endParaRPr lang="ru-RU"/>
        </a:p>
      </dgm:t>
    </dgm:pt>
    <dgm:pt modelId="{AA2618C4-44F3-4966-976D-4A7235551283}" type="sibTrans" cxnId="{3450E560-9BD5-44B0-A6C4-457E34E679BA}">
      <dgm:prSet/>
      <dgm:spPr/>
      <dgm:t>
        <a:bodyPr/>
        <a:lstStyle/>
        <a:p>
          <a:endParaRPr lang="ru-RU"/>
        </a:p>
      </dgm:t>
    </dgm:pt>
    <dgm:pt modelId="{0C6C430E-1669-452B-928D-29DAB797B8E0}" type="pres">
      <dgm:prSet presAssocID="{A42361BB-9AF9-4DD2-A4AB-18333770A7A2}" presName="Name0" presStyleCnt="0">
        <dgm:presLayoutVars>
          <dgm:dir/>
          <dgm:animLvl val="lvl"/>
          <dgm:resizeHandles val="exact"/>
        </dgm:presLayoutVars>
      </dgm:prSet>
      <dgm:spPr/>
      <dgm:t>
        <a:bodyPr/>
        <a:lstStyle/>
        <a:p>
          <a:endParaRPr lang="ru-RU"/>
        </a:p>
      </dgm:t>
    </dgm:pt>
    <dgm:pt modelId="{0CBBBFEB-8400-4742-8791-5BC3B5ABC74C}" type="pres">
      <dgm:prSet presAssocID="{7C34B575-6C92-45E6-9A6B-D67F7D06D524}" presName="vertFlow" presStyleCnt="0"/>
      <dgm:spPr/>
    </dgm:pt>
    <dgm:pt modelId="{D7E3B5C6-5BDD-454E-B65D-B4E8B5FFE113}" type="pres">
      <dgm:prSet presAssocID="{7C34B575-6C92-45E6-9A6B-D67F7D06D524}" presName="header" presStyleLbl="node1" presStyleIdx="0" presStyleCnt="1"/>
      <dgm:spPr/>
      <dgm:t>
        <a:bodyPr/>
        <a:lstStyle/>
        <a:p>
          <a:endParaRPr lang="ru-RU"/>
        </a:p>
      </dgm:t>
    </dgm:pt>
    <dgm:pt modelId="{A7EC5524-29DD-4711-916E-901FDEB2F382}" type="pres">
      <dgm:prSet presAssocID="{86933646-72EB-4663-B5A0-C0E19CCDF521}" presName="parTrans" presStyleLbl="sibTrans2D1" presStyleIdx="0" presStyleCnt="7"/>
      <dgm:spPr/>
      <dgm:t>
        <a:bodyPr/>
        <a:lstStyle/>
        <a:p>
          <a:endParaRPr lang="ru-RU"/>
        </a:p>
      </dgm:t>
    </dgm:pt>
    <dgm:pt modelId="{F7BCA4E0-94CD-46F7-9D15-6BD87DD65DAD}" type="pres">
      <dgm:prSet presAssocID="{8609D5F7-DF49-467F-B8E4-55F5E2A533A7}" presName="child" presStyleLbl="alignAccFollowNode1" presStyleIdx="0" presStyleCnt="7">
        <dgm:presLayoutVars>
          <dgm:chMax val="0"/>
          <dgm:bulletEnabled val="1"/>
        </dgm:presLayoutVars>
      </dgm:prSet>
      <dgm:spPr/>
      <dgm:t>
        <a:bodyPr/>
        <a:lstStyle/>
        <a:p>
          <a:endParaRPr lang="ru-RU"/>
        </a:p>
      </dgm:t>
    </dgm:pt>
    <dgm:pt modelId="{4BFCBD20-5B76-4518-9A3A-49794EF2D601}" type="pres">
      <dgm:prSet presAssocID="{882E8363-B86A-4EF1-B474-92F77C2DCD00}" presName="sibTrans" presStyleLbl="sibTrans2D1" presStyleIdx="1" presStyleCnt="7"/>
      <dgm:spPr/>
      <dgm:t>
        <a:bodyPr/>
        <a:lstStyle/>
        <a:p>
          <a:endParaRPr lang="ru-RU"/>
        </a:p>
      </dgm:t>
    </dgm:pt>
    <dgm:pt modelId="{72011B2B-DFE1-408C-9149-3E64D0532214}" type="pres">
      <dgm:prSet presAssocID="{2B64FD46-4CB8-45BC-940E-CD02F25E8B0C}" presName="child" presStyleLbl="alignAccFollowNode1" presStyleIdx="1" presStyleCnt="7">
        <dgm:presLayoutVars>
          <dgm:chMax val="0"/>
          <dgm:bulletEnabled val="1"/>
        </dgm:presLayoutVars>
      </dgm:prSet>
      <dgm:spPr/>
      <dgm:t>
        <a:bodyPr/>
        <a:lstStyle/>
        <a:p>
          <a:endParaRPr lang="ru-RU"/>
        </a:p>
      </dgm:t>
    </dgm:pt>
    <dgm:pt modelId="{4ED72C6B-8AB3-4E3C-81BB-EBA0009CA72C}" type="pres">
      <dgm:prSet presAssocID="{0A6336D8-EB3F-4AF2-BF4E-ABDD40670942}" presName="sibTrans" presStyleLbl="sibTrans2D1" presStyleIdx="2" presStyleCnt="7"/>
      <dgm:spPr/>
      <dgm:t>
        <a:bodyPr/>
        <a:lstStyle/>
        <a:p>
          <a:endParaRPr lang="ru-RU"/>
        </a:p>
      </dgm:t>
    </dgm:pt>
    <dgm:pt modelId="{53114D2C-2931-4E86-8FD8-7526A0CB6AF8}" type="pres">
      <dgm:prSet presAssocID="{125F3303-9018-44C9-9596-69E7BF2E0555}" presName="child" presStyleLbl="alignAccFollowNode1" presStyleIdx="2" presStyleCnt="7">
        <dgm:presLayoutVars>
          <dgm:chMax val="0"/>
          <dgm:bulletEnabled val="1"/>
        </dgm:presLayoutVars>
      </dgm:prSet>
      <dgm:spPr/>
      <dgm:t>
        <a:bodyPr/>
        <a:lstStyle/>
        <a:p>
          <a:endParaRPr lang="ru-RU"/>
        </a:p>
      </dgm:t>
    </dgm:pt>
    <dgm:pt modelId="{42365B37-5BDA-4866-8433-5A9B5B025867}" type="pres">
      <dgm:prSet presAssocID="{5537FCF4-1271-44D2-BCE8-98ABAEE74DD8}" presName="sibTrans" presStyleLbl="sibTrans2D1" presStyleIdx="3" presStyleCnt="7"/>
      <dgm:spPr/>
      <dgm:t>
        <a:bodyPr/>
        <a:lstStyle/>
        <a:p>
          <a:endParaRPr lang="ru-RU"/>
        </a:p>
      </dgm:t>
    </dgm:pt>
    <dgm:pt modelId="{BF9B7AB4-6BB4-4E2F-B396-00647B0A3C67}" type="pres">
      <dgm:prSet presAssocID="{3996F6D8-CFA1-4337-B79E-41E92E869A6A}" presName="child" presStyleLbl="alignAccFollowNode1" presStyleIdx="3" presStyleCnt="7">
        <dgm:presLayoutVars>
          <dgm:chMax val="0"/>
          <dgm:bulletEnabled val="1"/>
        </dgm:presLayoutVars>
      </dgm:prSet>
      <dgm:spPr/>
      <dgm:t>
        <a:bodyPr/>
        <a:lstStyle/>
        <a:p>
          <a:endParaRPr lang="ru-RU"/>
        </a:p>
      </dgm:t>
    </dgm:pt>
    <dgm:pt modelId="{735C2F29-D416-47F7-9EBF-B39D18DC669C}" type="pres">
      <dgm:prSet presAssocID="{6F55FC78-13FA-442A-8EBA-F7AA4AF0BCC9}" presName="sibTrans" presStyleLbl="sibTrans2D1" presStyleIdx="4" presStyleCnt="7"/>
      <dgm:spPr/>
      <dgm:t>
        <a:bodyPr/>
        <a:lstStyle/>
        <a:p>
          <a:endParaRPr lang="ru-RU"/>
        </a:p>
      </dgm:t>
    </dgm:pt>
    <dgm:pt modelId="{FA9E48DD-8079-49C4-89CD-0587DC72A850}" type="pres">
      <dgm:prSet presAssocID="{270A314E-581B-4EA2-8D49-C8D33356E0D4}" presName="child" presStyleLbl="alignAccFollowNode1" presStyleIdx="4" presStyleCnt="7">
        <dgm:presLayoutVars>
          <dgm:chMax val="0"/>
          <dgm:bulletEnabled val="1"/>
        </dgm:presLayoutVars>
      </dgm:prSet>
      <dgm:spPr/>
      <dgm:t>
        <a:bodyPr/>
        <a:lstStyle/>
        <a:p>
          <a:endParaRPr lang="ru-RU"/>
        </a:p>
      </dgm:t>
    </dgm:pt>
    <dgm:pt modelId="{2621AF5D-0C3B-4A74-BBC1-261AD58A0587}" type="pres">
      <dgm:prSet presAssocID="{42343A91-B032-4C54-AFAA-734A92AA32A1}" presName="sibTrans" presStyleLbl="sibTrans2D1" presStyleIdx="5" presStyleCnt="7"/>
      <dgm:spPr/>
      <dgm:t>
        <a:bodyPr/>
        <a:lstStyle/>
        <a:p>
          <a:endParaRPr lang="ru-RU"/>
        </a:p>
      </dgm:t>
    </dgm:pt>
    <dgm:pt modelId="{8091B676-4DC6-4467-874A-2D70454C2690}" type="pres">
      <dgm:prSet presAssocID="{77EEDD25-DDF8-45DF-9567-118488A8BED7}" presName="child" presStyleLbl="alignAccFollowNode1" presStyleIdx="5" presStyleCnt="7">
        <dgm:presLayoutVars>
          <dgm:chMax val="0"/>
          <dgm:bulletEnabled val="1"/>
        </dgm:presLayoutVars>
      </dgm:prSet>
      <dgm:spPr/>
      <dgm:t>
        <a:bodyPr/>
        <a:lstStyle/>
        <a:p>
          <a:endParaRPr lang="ru-RU"/>
        </a:p>
      </dgm:t>
    </dgm:pt>
    <dgm:pt modelId="{040D7A97-2EBA-4CEE-8647-5B9A7D4C015F}" type="pres">
      <dgm:prSet presAssocID="{3CA8340F-2F93-4E59-AF9B-3C18A6A8CE6B}" presName="sibTrans" presStyleLbl="sibTrans2D1" presStyleIdx="6" presStyleCnt="7"/>
      <dgm:spPr/>
      <dgm:t>
        <a:bodyPr/>
        <a:lstStyle/>
        <a:p>
          <a:endParaRPr lang="ru-RU"/>
        </a:p>
      </dgm:t>
    </dgm:pt>
    <dgm:pt modelId="{3D86F964-A3BF-4B6D-8BC3-86B1A42F5F8D}" type="pres">
      <dgm:prSet presAssocID="{0833626E-D97A-4F0C-998A-B4C9538F23DE}" presName="child" presStyleLbl="alignAccFollowNode1" presStyleIdx="6" presStyleCnt="7">
        <dgm:presLayoutVars>
          <dgm:chMax val="0"/>
          <dgm:bulletEnabled val="1"/>
        </dgm:presLayoutVars>
      </dgm:prSet>
      <dgm:spPr/>
      <dgm:t>
        <a:bodyPr/>
        <a:lstStyle/>
        <a:p>
          <a:endParaRPr lang="ru-RU"/>
        </a:p>
      </dgm:t>
    </dgm:pt>
  </dgm:ptLst>
  <dgm:cxnLst>
    <dgm:cxn modelId="{0F1FD17E-FC85-4B78-8B72-E8DFE6BCF31C}" srcId="{A42361BB-9AF9-4DD2-A4AB-18333770A7A2}" destId="{7C34B575-6C92-45E6-9A6B-D67F7D06D524}" srcOrd="0" destOrd="0" parTransId="{21BD22D1-0A83-4C49-A4F8-2094809676C3}" sibTransId="{1A537202-CB95-4971-BFB0-4F02C5623100}"/>
    <dgm:cxn modelId="{B4778B57-08FD-4934-B21B-65E7B09628B9}" type="presOf" srcId="{2B64FD46-4CB8-45BC-940E-CD02F25E8B0C}" destId="{72011B2B-DFE1-408C-9149-3E64D0532214}" srcOrd="0" destOrd="0" presId="urn:microsoft.com/office/officeart/2005/8/layout/lProcess1"/>
    <dgm:cxn modelId="{30A7D511-2566-499F-A154-DD6E5CD2C4FC}" type="presOf" srcId="{77EEDD25-DDF8-45DF-9567-118488A8BED7}" destId="{8091B676-4DC6-4467-874A-2D70454C2690}" srcOrd="0" destOrd="0" presId="urn:microsoft.com/office/officeart/2005/8/layout/lProcess1"/>
    <dgm:cxn modelId="{9FB4EC20-9670-4377-A807-BCE210D4EC17}" type="presOf" srcId="{8609D5F7-DF49-467F-B8E4-55F5E2A533A7}" destId="{F7BCA4E0-94CD-46F7-9D15-6BD87DD65DAD}" srcOrd="0" destOrd="0" presId="urn:microsoft.com/office/officeart/2005/8/layout/lProcess1"/>
    <dgm:cxn modelId="{ABBE64DC-550D-4ED2-B702-82F1277B1128}" srcId="{7C34B575-6C92-45E6-9A6B-D67F7D06D524}" destId="{2B64FD46-4CB8-45BC-940E-CD02F25E8B0C}" srcOrd="1" destOrd="0" parTransId="{E445DD7E-12DC-49FC-B4D3-2210CD98D0DB}" sibTransId="{0A6336D8-EB3F-4AF2-BF4E-ABDD40670942}"/>
    <dgm:cxn modelId="{0B001F84-3B0B-4B6F-BDBD-492E93292B5F}" type="presOf" srcId="{0A6336D8-EB3F-4AF2-BF4E-ABDD40670942}" destId="{4ED72C6B-8AB3-4E3C-81BB-EBA0009CA72C}" srcOrd="0" destOrd="0" presId="urn:microsoft.com/office/officeart/2005/8/layout/lProcess1"/>
    <dgm:cxn modelId="{DDF06F92-36BF-4EC6-AD58-03EF500BE0F5}" type="presOf" srcId="{42343A91-B032-4C54-AFAA-734A92AA32A1}" destId="{2621AF5D-0C3B-4A74-BBC1-261AD58A0587}" srcOrd="0" destOrd="0" presId="urn:microsoft.com/office/officeart/2005/8/layout/lProcess1"/>
    <dgm:cxn modelId="{FE9D2F50-5459-4111-A065-4B683C11CCFF}" srcId="{7C34B575-6C92-45E6-9A6B-D67F7D06D524}" destId="{3996F6D8-CFA1-4337-B79E-41E92E869A6A}" srcOrd="3" destOrd="0" parTransId="{2F4CC148-B92B-4CAA-9C6E-4C173A51E7EC}" sibTransId="{6F55FC78-13FA-442A-8EBA-F7AA4AF0BCC9}"/>
    <dgm:cxn modelId="{90E986AA-A1D0-4428-B505-332F6E98AEE8}" type="presOf" srcId="{5537FCF4-1271-44D2-BCE8-98ABAEE74DD8}" destId="{42365B37-5BDA-4866-8433-5A9B5B025867}" srcOrd="0" destOrd="0" presId="urn:microsoft.com/office/officeart/2005/8/layout/lProcess1"/>
    <dgm:cxn modelId="{D48EB25D-07A1-41BA-A493-0D0C726BC21B}" type="presOf" srcId="{A42361BB-9AF9-4DD2-A4AB-18333770A7A2}" destId="{0C6C430E-1669-452B-928D-29DAB797B8E0}" srcOrd="0" destOrd="0" presId="urn:microsoft.com/office/officeart/2005/8/layout/lProcess1"/>
    <dgm:cxn modelId="{E74C5887-D95D-40DF-821D-88703B5A3673}" type="presOf" srcId="{882E8363-B86A-4EF1-B474-92F77C2DCD00}" destId="{4BFCBD20-5B76-4518-9A3A-49794EF2D601}" srcOrd="0" destOrd="0" presId="urn:microsoft.com/office/officeart/2005/8/layout/lProcess1"/>
    <dgm:cxn modelId="{51095171-E9D8-4B97-9443-D589EC5B3906}" type="presOf" srcId="{3CA8340F-2F93-4E59-AF9B-3C18A6A8CE6B}" destId="{040D7A97-2EBA-4CEE-8647-5B9A7D4C015F}" srcOrd="0" destOrd="0" presId="urn:microsoft.com/office/officeart/2005/8/layout/lProcess1"/>
    <dgm:cxn modelId="{3450E560-9BD5-44B0-A6C4-457E34E679BA}" srcId="{7C34B575-6C92-45E6-9A6B-D67F7D06D524}" destId="{0833626E-D97A-4F0C-998A-B4C9538F23DE}" srcOrd="6" destOrd="0" parTransId="{94642E1D-B9CD-4DAC-A647-0D96A50258EF}" sibTransId="{AA2618C4-44F3-4966-976D-4A7235551283}"/>
    <dgm:cxn modelId="{77911867-B065-490A-9515-69E021969086}" type="presOf" srcId="{0833626E-D97A-4F0C-998A-B4C9538F23DE}" destId="{3D86F964-A3BF-4B6D-8BC3-86B1A42F5F8D}" srcOrd="0" destOrd="0" presId="urn:microsoft.com/office/officeart/2005/8/layout/lProcess1"/>
    <dgm:cxn modelId="{6FF49BAF-7D6E-474D-BCC9-28598977D5D9}" type="presOf" srcId="{3996F6D8-CFA1-4337-B79E-41E92E869A6A}" destId="{BF9B7AB4-6BB4-4E2F-B396-00647B0A3C67}" srcOrd="0" destOrd="0" presId="urn:microsoft.com/office/officeart/2005/8/layout/lProcess1"/>
    <dgm:cxn modelId="{9B72E8B9-7CDF-4083-ADBC-3B1D367CF297}" type="presOf" srcId="{270A314E-581B-4EA2-8D49-C8D33356E0D4}" destId="{FA9E48DD-8079-49C4-89CD-0587DC72A850}" srcOrd="0" destOrd="0" presId="urn:microsoft.com/office/officeart/2005/8/layout/lProcess1"/>
    <dgm:cxn modelId="{E6375E20-33AB-4B1E-9466-699841292242}" type="presOf" srcId="{86933646-72EB-4663-B5A0-C0E19CCDF521}" destId="{A7EC5524-29DD-4711-916E-901FDEB2F382}" srcOrd="0" destOrd="0" presId="urn:microsoft.com/office/officeart/2005/8/layout/lProcess1"/>
    <dgm:cxn modelId="{21DEFDC8-F1A9-4CEF-BACB-693A9FC06DB7}" srcId="{7C34B575-6C92-45E6-9A6B-D67F7D06D524}" destId="{125F3303-9018-44C9-9596-69E7BF2E0555}" srcOrd="2" destOrd="0" parTransId="{8663ED16-1BF2-41A2-948E-762683D8034C}" sibTransId="{5537FCF4-1271-44D2-BCE8-98ABAEE74DD8}"/>
    <dgm:cxn modelId="{9FD17185-4DA8-4005-8DA5-5CF306648297}" srcId="{7C34B575-6C92-45E6-9A6B-D67F7D06D524}" destId="{77EEDD25-DDF8-45DF-9567-118488A8BED7}" srcOrd="5" destOrd="0" parTransId="{23A5951C-CB67-4D14-A8F2-73E3891F86A2}" sibTransId="{3CA8340F-2F93-4E59-AF9B-3C18A6A8CE6B}"/>
    <dgm:cxn modelId="{C800B2E4-E64A-4A68-B9ED-14ABE97586EE}" type="presOf" srcId="{7C34B575-6C92-45E6-9A6B-D67F7D06D524}" destId="{D7E3B5C6-5BDD-454E-B65D-B4E8B5FFE113}" srcOrd="0" destOrd="0" presId="urn:microsoft.com/office/officeart/2005/8/layout/lProcess1"/>
    <dgm:cxn modelId="{FC99CBFF-D152-42A3-A553-DFD135FA1B75}" type="presOf" srcId="{125F3303-9018-44C9-9596-69E7BF2E0555}" destId="{53114D2C-2931-4E86-8FD8-7526A0CB6AF8}" srcOrd="0" destOrd="0" presId="urn:microsoft.com/office/officeart/2005/8/layout/lProcess1"/>
    <dgm:cxn modelId="{C2501164-6948-4C48-B530-1DDE23140466}" srcId="{7C34B575-6C92-45E6-9A6B-D67F7D06D524}" destId="{8609D5F7-DF49-467F-B8E4-55F5E2A533A7}" srcOrd="0" destOrd="0" parTransId="{86933646-72EB-4663-B5A0-C0E19CCDF521}" sibTransId="{882E8363-B86A-4EF1-B474-92F77C2DCD00}"/>
    <dgm:cxn modelId="{80D649C9-306B-478B-A942-02A1758158BD}" type="presOf" srcId="{6F55FC78-13FA-442A-8EBA-F7AA4AF0BCC9}" destId="{735C2F29-D416-47F7-9EBF-B39D18DC669C}" srcOrd="0" destOrd="0" presId="urn:microsoft.com/office/officeart/2005/8/layout/lProcess1"/>
    <dgm:cxn modelId="{8CB7B098-A37D-4B30-A9F2-6599151213EC}" srcId="{7C34B575-6C92-45E6-9A6B-D67F7D06D524}" destId="{270A314E-581B-4EA2-8D49-C8D33356E0D4}" srcOrd="4" destOrd="0" parTransId="{5C46A842-5110-410F-A211-DCAFA6F3FD89}" sibTransId="{42343A91-B032-4C54-AFAA-734A92AA32A1}"/>
    <dgm:cxn modelId="{F3886293-F816-48F0-A5F7-5A4DD84F1D2E}" type="presParOf" srcId="{0C6C430E-1669-452B-928D-29DAB797B8E0}" destId="{0CBBBFEB-8400-4742-8791-5BC3B5ABC74C}" srcOrd="0" destOrd="0" presId="urn:microsoft.com/office/officeart/2005/8/layout/lProcess1"/>
    <dgm:cxn modelId="{192A240C-242C-4C17-9CB5-FA4324CBCB83}" type="presParOf" srcId="{0CBBBFEB-8400-4742-8791-5BC3B5ABC74C}" destId="{D7E3B5C6-5BDD-454E-B65D-B4E8B5FFE113}" srcOrd="0" destOrd="0" presId="urn:microsoft.com/office/officeart/2005/8/layout/lProcess1"/>
    <dgm:cxn modelId="{36090708-3825-4168-9A8D-344C5F7E197E}" type="presParOf" srcId="{0CBBBFEB-8400-4742-8791-5BC3B5ABC74C}" destId="{A7EC5524-29DD-4711-916E-901FDEB2F382}" srcOrd="1" destOrd="0" presId="urn:microsoft.com/office/officeart/2005/8/layout/lProcess1"/>
    <dgm:cxn modelId="{C129E719-DEA5-40D3-8EFB-0F1B179AE46B}" type="presParOf" srcId="{0CBBBFEB-8400-4742-8791-5BC3B5ABC74C}" destId="{F7BCA4E0-94CD-46F7-9D15-6BD87DD65DAD}" srcOrd="2" destOrd="0" presId="urn:microsoft.com/office/officeart/2005/8/layout/lProcess1"/>
    <dgm:cxn modelId="{8ED0C8FA-B9ED-477B-8E13-179A3EAFCE1C}" type="presParOf" srcId="{0CBBBFEB-8400-4742-8791-5BC3B5ABC74C}" destId="{4BFCBD20-5B76-4518-9A3A-49794EF2D601}" srcOrd="3" destOrd="0" presId="urn:microsoft.com/office/officeart/2005/8/layout/lProcess1"/>
    <dgm:cxn modelId="{7C15ED44-D363-4A56-9C84-DC29FE229E90}" type="presParOf" srcId="{0CBBBFEB-8400-4742-8791-5BC3B5ABC74C}" destId="{72011B2B-DFE1-408C-9149-3E64D0532214}" srcOrd="4" destOrd="0" presId="urn:microsoft.com/office/officeart/2005/8/layout/lProcess1"/>
    <dgm:cxn modelId="{7A50EEE3-5259-459F-9EB8-9EEA535A69F4}" type="presParOf" srcId="{0CBBBFEB-8400-4742-8791-5BC3B5ABC74C}" destId="{4ED72C6B-8AB3-4E3C-81BB-EBA0009CA72C}" srcOrd="5" destOrd="0" presId="urn:microsoft.com/office/officeart/2005/8/layout/lProcess1"/>
    <dgm:cxn modelId="{AD034276-39B4-4BE7-816C-DC16F7E8F869}" type="presParOf" srcId="{0CBBBFEB-8400-4742-8791-5BC3B5ABC74C}" destId="{53114D2C-2931-4E86-8FD8-7526A0CB6AF8}" srcOrd="6" destOrd="0" presId="urn:microsoft.com/office/officeart/2005/8/layout/lProcess1"/>
    <dgm:cxn modelId="{8C279739-8998-49D8-A137-0FA588824CC1}" type="presParOf" srcId="{0CBBBFEB-8400-4742-8791-5BC3B5ABC74C}" destId="{42365B37-5BDA-4866-8433-5A9B5B025867}" srcOrd="7" destOrd="0" presId="urn:microsoft.com/office/officeart/2005/8/layout/lProcess1"/>
    <dgm:cxn modelId="{47F823D0-8406-4D5C-A652-6331F5F13A5F}" type="presParOf" srcId="{0CBBBFEB-8400-4742-8791-5BC3B5ABC74C}" destId="{BF9B7AB4-6BB4-4E2F-B396-00647B0A3C67}" srcOrd="8" destOrd="0" presId="urn:microsoft.com/office/officeart/2005/8/layout/lProcess1"/>
    <dgm:cxn modelId="{0BC2A6AB-D58D-4A44-9BCF-7812BEC010E4}" type="presParOf" srcId="{0CBBBFEB-8400-4742-8791-5BC3B5ABC74C}" destId="{735C2F29-D416-47F7-9EBF-B39D18DC669C}" srcOrd="9" destOrd="0" presId="urn:microsoft.com/office/officeart/2005/8/layout/lProcess1"/>
    <dgm:cxn modelId="{5E8545D0-63CB-42FA-A963-1A3AF6D1DF19}" type="presParOf" srcId="{0CBBBFEB-8400-4742-8791-5BC3B5ABC74C}" destId="{FA9E48DD-8079-49C4-89CD-0587DC72A850}" srcOrd="10" destOrd="0" presId="urn:microsoft.com/office/officeart/2005/8/layout/lProcess1"/>
    <dgm:cxn modelId="{E26553DA-E549-4360-80AB-446BFA9F7278}" type="presParOf" srcId="{0CBBBFEB-8400-4742-8791-5BC3B5ABC74C}" destId="{2621AF5D-0C3B-4A74-BBC1-261AD58A0587}" srcOrd="11" destOrd="0" presId="urn:microsoft.com/office/officeart/2005/8/layout/lProcess1"/>
    <dgm:cxn modelId="{1DB7BDBF-4B70-4705-86B7-82B3F2D3E548}" type="presParOf" srcId="{0CBBBFEB-8400-4742-8791-5BC3B5ABC74C}" destId="{8091B676-4DC6-4467-874A-2D70454C2690}" srcOrd="12" destOrd="0" presId="urn:microsoft.com/office/officeart/2005/8/layout/lProcess1"/>
    <dgm:cxn modelId="{15C4AEAD-DF3F-46A6-B539-A33B2C11AEC2}" type="presParOf" srcId="{0CBBBFEB-8400-4742-8791-5BC3B5ABC74C}" destId="{040D7A97-2EBA-4CEE-8647-5B9A7D4C015F}" srcOrd="13" destOrd="0" presId="urn:microsoft.com/office/officeart/2005/8/layout/lProcess1"/>
    <dgm:cxn modelId="{74C0B052-5934-4B87-8413-B75D1E0F4CE3}" type="presParOf" srcId="{0CBBBFEB-8400-4742-8791-5BC3B5ABC74C}" destId="{3D86F964-A3BF-4B6D-8BC3-86B1A42F5F8D}" srcOrd="14" destOrd="0" presId="urn:microsoft.com/office/officeart/2005/8/layout/lProcess1"/>
  </dgm:cxnLst>
  <dgm:bg/>
  <dgm:whole/>
</dgm:dataModel>
</file>

<file path=ppt/diagrams/data5.xml><?xml version="1.0" encoding="utf-8"?>
<dgm:dataModel xmlns:dgm="http://schemas.openxmlformats.org/drawingml/2006/diagram" xmlns:a="http://schemas.openxmlformats.org/drawingml/2006/main">
  <dgm:ptLst>
    <dgm:pt modelId="{08C05CB0-3C39-4DCF-B0DB-9C694F77844F}" type="doc">
      <dgm:prSet loTypeId="urn:microsoft.com/office/officeart/2005/8/layout/radial2" loCatId="relationship" qsTypeId="urn:microsoft.com/office/officeart/2005/8/quickstyle/simple1#3" qsCatId="simple" csTypeId="urn:microsoft.com/office/officeart/2005/8/colors/accent2_2" csCatId="accent2" phldr="1"/>
      <dgm:spPr/>
      <dgm:t>
        <a:bodyPr/>
        <a:lstStyle/>
        <a:p>
          <a:endParaRPr lang="ru-RU"/>
        </a:p>
      </dgm:t>
    </dgm:pt>
    <dgm:pt modelId="{6A1F5C37-0DB1-42BF-A611-0B1F2B6B3808}">
      <dgm:prSet phldrT="[Текст]"/>
      <dgm:spPr/>
      <dgm:t>
        <a:bodyPr/>
        <a:lstStyle/>
        <a:p>
          <a:endParaRPr lang="ru-RU" b="1" dirty="0"/>
        </a:p>
      </dgm:t>
    </dgm:pt>
    <dgm:pt modelId="{0DBA2E84-3414-4299-A6D3-739DA8176992}" type="parTrans" cxnId="{DDC1D2B8-1B2B-4F07-965D-278F06C71993}">
      <dgm:prSet/>
      <dgm:spPr/>
      <dgm:t>
        <a:bodyPr/>
        <a:lstStyle/>
        <a:p>
          <a:endParaRPr lang="ru-RU" dirty="0"/>
        </a:p>
      </dgm:t>
    </dgm:pt>
    <dgm:pt modelId="{8EF748AD-8EC1-4F5B-80D5-CD69DEBA505F}" type="sibTrans" cxnId="{DDC1D2B8-1B2B-4F07-965D-278F06C71993}">
      <dgm:prSet/>
      <dgm:spPr/>
      <dgm:t>
        <a:bodyPr/>
        <a:lstStyle/>
        <a:p>
          <a:endParaRPr lang="ru-RU"/>
        </a:p>
      </dgm:t>
    </dgm:pt>
    <dgm:pt modelId="{F1A007DB-0D2D-406F-9E64-D0E7922B364B}">
      <dgm:prSet phldrT="[Текст]"/>
      <dgm:spPr/>
      <dgm:t>
        <a:bodyPr/>
        <a:lstStyle/>
        <a:p>
          <a:endParaRPr lang="ru-RU" dirty="0"/>
        </a:p>
      </dgm:t>
    </dgm:pt>
    <dgm:pt modelId="{62A3BF2D-5708-47FE-AC12-1F44D9218644}" type="parTrans" cxnId="{3EAA36E6-75F7-477C-9C75-B6A986116CE7}">
      <dgm:prSet/>
      <dgm:spPr/>
      <dgm:t>
        <a:bodyPr/>
        <a:lstStyle/>
        <a:p>
          <a:endParaRPr lang="ru-RU" dirty="0"/>
        </a:p>
      </dgm:t>
    </dgm:pt>
    <dgm:pt modelId="{4C418FF0-536E-42CD-B120-DE5F044E6429}" type="sibTrans" cxnId="{3EAA36E6-75F7-477C-9C75-B6A986116CE7}">
      <dgm:prSet/>
      <dgm:spPr/>
      <dgm:t>
        <a:bodyPr/>
        <a:lstStyle/>
        <a:p>
          <a:endParaRPr lang="ru-RU"/>
        </a:p>
      </dgm:t>
    </dgm:pt>
    <dgm:pt modelId="{8A9A9A26-84DD-4BD0-A280-EAAB7609E04F}">
      <dgm:prSet phldrT="[Текст]" phldr="1"/>
      <dgm:spPr/>
      <dgm:t>
        <a:bodyPr/>
        <a:lstStyle/>
        <a:p>
          <a:endParaRPr lang="ru-RU" dirty="0"/>
        </a:p>
      </dgm:t>
    </dgm:pt>
    <dgm:pt modelId="{DF6160A9-8AEB-413D-BC0E-A4868B0C4A34}" type="parTrans" cxnId="{AC357B3A-5CC4-4104-8F9A-F03BA1DB747E}">
      <dgm:prSet/>
      <dgm:spPr/>
      <dgm:t>
        <a:bodyPr/>
        <a:lstStyle/>
        <a:p>
          <a:endParaRPr lang="ru-RU" dirty="0"/>
        </a:p>
      </dgm:t>
    </dgm:pt>
    <dgm:pt modelId="{56D0E784-6200-4FC8-ADDC-7BCB1341C708}" type="sibTrans" cxnId="{AC357B3A-5CC4-4104-8F9A-F03BA1DB747E}">
      <dgm:prSet/>
      <dgm:spPr/>
      <dgm:t>
        <a:bodyPr/>
        <a:lstStyle/>
        <a:p>
          <a:endParaRPr lang="ru-RU"/>
        </a:p>
      </dgm:t>
    </dgm:pt>
    <dgm:pt modelId="{D104D8B0-AA86-43FE-9CF4-97228B5B8EB7}">
      <dgm:prSet/>
      <dgm:spPr/>
      <dgm:t>
        <a:bodyPr/>
        <a:lstStyle/>
        <a:p>
          <a:endParaRPr lang="ru-RU" dirty="0"/>
        </a:p>
      </dgm:t>
    </dgm:pt>
    <dgm:pt modelId="{C5637328-95AE-4870-9A07-0E833718C432}" type="parTrans" cxnId="{503036AE-F623-44C9-8FF0-1BC6B25014DE}">
      <dgm:prSet/>
      <dgm:spPr/>
      <dgm:t>
        <a:bodyPr/>
        <a:lstStyle/>
        <a:p>
          <a:endParaRPr lang="ru-RU" dirty="0"/>
        </a:p>
      </dgm:t>
    </dgm:pt>
    <dgm:pt modelId="{FB48C2E8-1CA7-49F8-975A-F4499678B0CA}" type="sibTrans" cxnId="{503036AE-F623-44C9-8FF0-1BC6B25014DE}">
      <dgm:prSet/>
      <dgm:spPr/>
      <dgm:t>
        <a:bodyPr/>
        <a:lstStyle/>
        <a:p>
          <a:endParaRPr lang="ru-RU"/>
        </a:p>
      </dgm:t>
    </dgm:pt>
    <dgm:pt modelId="{01E5DF2A-7A42-458F-9006-2BECC6311F36}" type="pres">
      <dgm:prSet presAssocID="{08C05CB0-3C39-4DCF-B0DB-9C694F77844F}" presName="composite" presStyleCnt="0">
        <dgm:presLayoutVars>
          <dgm:chMax val="5"/>
          <dgm:dir/>
          <dgm:animLvl val="ctr"/>
          <dgm:resizeHandles val="exact"/>
        </dgm:presLayoutVars>
      </dgm:prSet>
      <dgm:spPr/>
      <dgm:t>
        <a:bodyPr/>
        <a:lstStyle/>
        <a:p>
          <a:endParaRPr lang="ru-RU"/>
        </a:p>
      </dgm:t>
    </dgm:pt>
    <dgm:pt modelId="{98A60959-078C-4D95-8D77-8D7BCB3ABA22}" type="pres">
      <dgm:prSet presAssocID="{08C05CB0-3C39-4DCF-B0DB-9C694F77844F}" presName="cycle" presStyleCnt="0"/>
      <dgm:spPr/>
      <dgm:t>
        <a:bodyPr/>
        <a:lstStyle/>
        <a:p>
          <a:endParaRPr lang="ru-RU"/>
        </a:p>
      </dgm:t>
    </dgm:pt>
    <dgm:pt modelId="{03AFF090-7F1B-4A23-9AD3-7F9CDFE96E95}" type="pres">
      <dgm:prSet presAssocID="{08C05CB0-3C39-4DCF-B0DB-9C694F77844F}" presName="centerShape" presStyleCnt="0"/>
      <dgm:spPr/>
      <dgm:t>
        <a:bodyPr/>
        <a:lstStyle/>
        <a:p>
          <a:endParaRPr lang="ru-RU"/>
        </a:p>
      </dgm:t>
    </dgm:pt>
    <dgm:pt modelId="{2BA0DDEF-4D5D-481D-ABB9-797D43830606}" type="pres">
      <dgm:prSet presAssocID="{08C05CB0-3C39-4DCF-B0DB-9C694F77844F}" presName="connSite" presStyleLbl="node1" presStyleIdx="0" presStyleCnt="5"/>
      <dgm:spPr/>
      <dgm:t>
        <a:bodyPr/>
        <a:lstStyle/>
        <a:p>
          <a:endParaRPr lang="ru-RU"/>
        </a:p>
      </dgm:t>
    </dgm:pt>
    <dgm:pt modelId="{CFE55C3E-2F8E-420F-8288-3F1DB8F1EB0C}" type="pres">
      <dgm:prSet presAssocID="{08C05CB0-3C39-4DCF-B0DB-9C694F77844F}" presName="visible" presStyleLbl="node1" presStyleIdx="0" presStyleCnt="5"/>
      <dgm:spPr/>
      <dgm:t>
        <a:bodyPr/>
        <a:lstStyle/>
        <a:p>
          <a:endParaRPr lang="ru-RU"/>
        </a:p>
      </dgm:t>
    </dgm:pt>
    <dgm:pt modelId="{2C0D5D27-2B8E-493D-8FCA-B2974A222AEF}" type="pres">
      <dgm:prSet presAssocID="{0DBA2E84-3414-4299-A6D3-739DA8176992}" presName="Name25" presStyleLbl="parChTrans1D1" presStyleIdx="0" presStyleCnt="4"/>
      <dgm:spPr/>
      <dgm:t>
        <a:bodyPr/>
        <a:lstStyle/>
        <a:p>
          <a:endParaRPr lang="ru-RU"/>
        </a:p>
      </dgm:t>
    </dgm:pt>
    <dgm:pt modelId="{12080A66-611E-46A8-8909-B4C400D07FCB}" type="pres">
      <dgm:prSet presAssocID="{6A1F5C37-0DB1-42BF-A611-0B1F2B6B3808}" presName="node" presStyleCnt="0"/>
      <dgm:spPr/>
      <dgm:t>
        <a:bodyPr/>
        <a:lstStyle/>
        <a:p>
          <a:endParaRPr lang="ru-RU"/>
        </a:p>
      </dgm:t>
    </dgm:pt>
    <dgm:pt modelId="{102EB0CD-8431-4719-A202-FA234D8C6304}" type="pres">
      <dgm:prSet presAssocID="{6A1F5C37-0DB1-42BF-A611-0B1F2B6B3808}" presName="parentNode" presStyleLbl="node1" presStyleIdx="1" presStyleCnt="5">
        <dgm:presLayoutVars>
          <dgm:chMax val="1"/>
          <dgm:bulletEnabled val="1"/>
        </dgm:presLayoutVars>
      </dgm:prSet>
      <dgm:spPr/>
      <dgm:t>
        <a:bodyPr/>
        <a:lstStyle/>
        <a:p>
          <a:endParaRPr lang="ru-RU"/>
        </a:p>
      </dgm:t>
    </dgm:pt>
    <dgm:pt modelId="{9D8248D0-5C72-4B38-9890-7CB1BBE09B0B}" type="pres">
      <dgm:prSet presAssocID="{6A1F5C37-0DB1-42BF-A611-0B1F2B6B3808}" presName="childNode" presStyleLbl="revTx" presStyleIdx="0" presStyleCnt="0">
        <dgm:presLayoutVars>
          <dgm:bulletEnabled val="1"/>
        </dgm:presLayoutVars>
      </dgm:prSet>
      <dgm:spPr/>
      <dgm:t>
        <a:bodyPr/>
        <a:lstStyle/>
        <a:p>
          <a:endParaRPr lang="ru-RU"/>
        </a:p>
      </dgm:t>
    </dgm:pt>
    <dgm:pt modelId="{CE021B54-362E-4C64-845F-74E1A02E2F3D}" type="pres">
      <dgm:prSet presAssocID="{62A3BF2D-5708-47FE-AC12-1F44D9218644}" presName="Name25" presStyleLbl="parChTrans1D1" presStyleIdx="1" presStyleCnt="4"/>
      <dgm:spPr/>
      <dgm:t>
        <a:bodyPr/>
        <a:lstStyle/>
        <a:p>
          <a:endParaRPr lang="ru-RU"/>
        </a:p>
      </dgm:t>
    </dgm:pt>
    <dgm:pt modelId="{53D5DBD7-A7D7-4250-9C8B-CB16A3BD91BC}" type="pres">
      <dgm:prSet presAssocID="{F1A007DB-0D2D-406F-9E64-D0E7922B364B}" presName="node" presStyleCnt="0"/>
      <dgm:spPr/>
      <dgm:t>
        <a:bodyPr/>
        <a:lstStyle/>
        <a:p>
          <a:endParaRPr lang="ru-RU"/>
        </a:p>
      </dgm:t>
    </dgm:pt>
    <dgm:pt modelId="{F87CAF46-FDF6-4E3D-8F03-9B395BCF7EC2}" type="pres">
      <dgm:prSet presAssocID="{F1A007DB-0D2D-406F-9E64-D0E7922B364B}" presName="parentNode" presStyleLbl="node1" presStyleIdx="2" presStyleCnt="5">
        <dgm:presLayoutVars>
          <dgm:chMax val="1"/>
          <dgm:bulletEnabled val="1"/>
        </dgm:presLayoutVars>
      </dgm:prSet>
      <dgm:spPr/>
      <dgm:t>
        <a:bodyPr/>
        <a:lstStyle/>
        <a:p>
          <a:endParaRPr lang="ru-RU"/>
        </a:p>
      </dgm:t>
    </dgm:pt>
    <dgm:pt modelId="{C931C2AC-AE21-47AC-8797-AF1D1F9311B7}" type="pres">
      <dgm:prSet presAssocID="{F1A007DB-0D2D-406F-9E64-D0E7922B364B}" presName="childNode" presStyleLbl="revTx" presStyleIdx="0" presStyleCnt="0">
        <dgm:presLayoutVars>
          <dgm:bulletEnabled val="1"/>
        </dgm:presLayoutVars>
      </dgm:prSet>
      <dgm:spPr/>
      <dgm:t>
        <a:bodyPr/>
        <a:lstStyle/>
        <a:p>
          <a:endParaRPr lang="ru-RU"/>
        </a:p>
      </dgm:t>
    </dgm:pt>
    <dgm:pt modelId="{D79331C0-D948-489B-BD40-5FAA32A28343}" type="pres">
      <dgm:prSet presAssocID="{DF6160A9-8AEB-413D-BC0E-A4868B0C4A34}" presName="Name25" presStyleLbl="parChTrans1D1" presStyleIdx="2" presStyleCnt="4"/>
      <dgm:spPr/>
      <dgm:t>
        <a:bodyPr/>
        <a:lstStyle/>
        <a:p>
          <a:endParaRPr lang="ru-RU"/>
        </a:p>
      </dgm:t>
    </dgm:pt>
    <dgm:pt modelId="{4AE8A23F-BB41-490D-8B2E-65F51799C293}" type="pres">
      <dgm:prSet presAssocID="{8A9A9A26-84DD-4BD0-A280-EAAB7609E04F}" presName="node" presStyleCnt="0"/>
      <dgm:spPr/>
      <dgm:t>
        <a:bodyPr/>
        <a:lstStyle/>
        <a:p>
          <a:endParaRPr lang="ru-RU"/>
        </a:p>
      </dgm:t>
    </dgm:pt>
    <dgm:pt modelId="{80563ADD-FDE9-4763-B773-B60A2E29EE16}" type="pres">
      <dgm:prSet presAssocID="{8A9A9A26-84DD-4BD0-A280-EAAB7609E04F}" presName="parentNode" presStyleLbl="node1" presStyleIdx="3" presStyleCnt="5">
        <dgm:presLayoutVars>
          <dgm:chMax val="1"/>
          <dgm:bulletEnabled val="1"/>
        </dgm:presLayoutVars>
      </dgm:prSet>
      <dgm:spPr/>
      <dgm:t>
        <a:bodyPr/>
        <a:lstStyle/>
        <a:p>
          <a:endParaRPr lang="ru-RU"/>
        </a:p>
      </dgm:t>
    </dgm:pt>
    <dgm:pt modelId="{23F11327-D6B3-4759-AACF-BE8D391E63F3}" type="pres">
      <dgm:prSet presAssocID="{8A9A9A26-84DD-4BD0-A280-EAAB7609E04F}" presName="childNode" presStyleLbl="revTx" presStyleIdx="0" presStyleCnt="0">
        <dgm:presLayoutVars>
          <dgm:bulletEnabled val="1"/>
        </dgm:presLayoutVars>
      </dgm:prSet>
      <dgm:spPr/>
      <dgm:t>
        <a:bodyPr/>
        <a:lstStyle/>
        <a:p>
          <a:endParaRPr lang="ru-RU"/>
        </a:p>
      </dgm:t>
    </dgm:pt>
    <dgm:pt modelId="{0B25BBB0-FEC4-4CCE-878F-E3B27195602F}" type="pres">
      <dgm:prSet presAssocID="{C5637328-95AE-4870-9A07-0E833718C432}" presName="Name25" presStyleLbl="parChTrans1D1" presStyleIdx="3" presStyleCnt="4"/>
      <dgm:spPr/>
      <dgm:t>
        <a:bodyPr/>
        <a:lstStyle/>
        <a:p>
          <a:endParaRPr lang="ru-RU"/>
        </a:p>
      </dgm:t>
    </dgm:pt>
    <dgm:pt modelId="{D9D0E301-69FB-48DF-B026-9F7E3FA74412}" type="pres">
      <dgm:prSet presAssocID="{D104D8B0-AA86-43FE-9CF4-97228B5B8EB7}" presName="node" presStyleCnt="0"/>
      <dgm:spPr/>
      <dgm:t>
        <a:bodyPr/>
        <a:lstStyle/>
        <a:p>
          <a:endParaRPr lang="ru-RU"/>
        </a:p>
      </dgm:t>
    </dgm:pt>
    <dgm:pt modelId="{A1340AC4-9B0B-4D40-9F53-5FA61AD75C65}" type="pres">
      <dgm:prSet presAssocID="{D104D8B0-AA86-43FE-9CF4-97228B5B8EB7}" presName="parentNode" presStyleLbl="node1" presStyleIdx="4" presStyleCnt="5">
        <dgm:presLayoutVars>
          <dgm:chMax val="1"/>
          <dgm:bulletEnabled val="1"/>
        </dgm:presLayoutVars>
      </dgm:prSet>
      <dgm:spPr/>
      <dgm:t>
        <a:bodyPr/>
        <a:lstStyle/>
        <a:p>
          <a:endParaRPr lang="ru-RU"/>
        </a:p>
      </dgm:t>
    </dgm:pt>
    <dgm:pt modelId="{570F4DD4-24AE-4950-9751-80F25F8171D9}" type="pres">
      <dgm:prSet presAssocID="{D104D8B0-AA86-43FE-9CF4-97228B5B8EB7}" presName="childNode" presStyleLbl="revTx" presStyleIdx="0" presStyleCnt="0">
        <dgm:presLayoutVars>
          <dgm:bulletEnabled val="1"/>
        </dgm:presLayoutVars>
      </dgm:prSet>
      <dgm:spPr/>
      <dgm:t>
        <a:bodyPr/>
        <a:lstStyle/>
        <a:p>
          <a:endParaRPr lang="ru-RU"/>
        </a:p>
      </dgm:t>
    </dgm:pt>
  </dgm:ptLst>
  <dgm:cxnLst>
    <dgm:cxn modelId="{B373974F-DD12-4856-8F1A-8772E4278412}" type="presOf" srcId="{62A3BF2D-5708-47FE-AC12-1F44D9218644}" destId="{CE021B54-362E-4C64-845F-74E1A02E2F3D}" srcOrd="0" destOrd="0" presId="urn:microsoft.com/office/officeart/2005/8/layout/radial2"/>
    <dgm:cxn modelId="{90C246C1-C90B-4ACF-B70F-0790DEDD448D}" type="presOf" srcId="{0DBA2E84-3414-4299-A6D3-739DA8176992}" destId="{2C0D5D27-2B8E-493D-8FCA-B2974A222AEF}" srcOrd="0" destOrd="0" presId="urn:microsoft.com/office/officeart/2005/8/layout/radial2"/>
    <dgm:cxn modelId="{D1E5C27A-F1A2-4071-827B-6578E9E60CE7}" type="presOf" srcId="{F1A007DB-0D2D-406F-9E64-D0E7922B364B}" destId="{F87CAF46-FDF6-4E3D-8F03-9B395BCF7EC2}" srcOrd="0" destOrd="0" presId="urn:microsoft.com/office/officeart/2005/8/layout/radial2"/>
    <dgm:cxn modelId="{2DFE1E2D-9200-4586-94A9-4AF170AA4411}" type="presOf" srcId="{8A9A9A26-84DD-4BD0-A280-EAAB7609E04F}" destId="{80563ADD-FDE9-4763-B773-B60A2E29EE16}" srcOrd="0" destOrd="0" presId="urn:microsoft.com/office/officeart/2005/8/layout/radial2"/>
    <dgm:cxn modelId="{76DEF7C3-D5FC-4661-BD66-E29872C82A33}" type="presOf" srcId="{6A1F5C37-0DB1-42BF-A611-0B1F2B6B3808}" destId="{102EB0CD-8431-4719-A202-FA234D8C6304}" srcOrd="0" destOrd="0" presId="urn:microsoft.com/office/officeart/2005/8/layout/radial2"/>
    <dgm:cxn modelId="{D535292F-198B-496A-92AE-0D7043A7A0C6}" type="presOf" srcId="{C5637328-95AE-4870-9A07-0E833718C432}" destId="{0B25BBB0-FEC4-4CCE-878F-E3B27195602F}" srcOrd="0" destOrd="0" presId="urn:microsoft.com/office/officeart/2005/8/layout/radial2"/>
    <dgm:cxn modelId="{163F398B-2C1C-49E0-A021-AF420C7B97FF}" type="presOf" srcId="{08C05CB0-3C39-4DCF-B0DB-9C694F77844F}" destId="{01E5DF2A-7A42-458F-9006-2BECC6311F36}" srcOrd="0" destOrd="0" presId="urn:microsoft.com/office/officeart/2005/8/layout/radial2"/>
    <dgm:cxn modelId="{3EAA36E6-75F7-477C-9C75-B6A986116CE7}" srcId="{08C05CB0-3C39-4DCF-B0DB-9C694F77844F}" destId="{F1A007DB-0D2D-406F-9E64-D0E7922B364B}" srcOrd="1" destOrd="0" parTransId="{62A3BF2D-5708-47FE-AC12-1F44D9218644}" sibTransId="{4C418FF0-536E-42CD-B120-DE5F044E6429}"/>
    <dgm:cxn modelId="{DDC1D2B8-1B2B-4F07-965D-278F06C71993}" srcId="{08C05CB0-3C39-4DCF-B0DB-9C694F77844F}" destId="{6A1F5C37-0DB1-42BF-A611-0B1F2B6B3808}" srcOrd="0" destOrd="0" parTransId="{0DBA2E84-3414-4299-A6D3-739DA8176992}" sibTransId="{8EF748AD-8EC1-4F5B-80D5-CD69DEBA505F}"/>
    <dgm:cxn modelId="{503036AE-F623-44C9-8FF0-1BC6B25014DE}" srcId="{08C05CB0-3C39-4DCF-B0DB-9C694F77844F}" destId="{D104D8B0-AA86-43FE-9CF4-97228B5B8EB7}" srcOrd="3" destOrd="0" parTransId="{C5637328-95AE-4870-9A07-0E833718C432}" sibTransId="{FB48C2E8-1CA7-49F8-975A-F4499678B0CA}"/>
    <dgm:cxn modelId="{FE9FD3B1-D2A2-4BB8-974B-4BDFC773E1B1}" type="presOf" srcId="{DF6160A9-8AEB-413D-BC0E-A4868B0C4A34}" destId="{D79331C0-D948-489B-BD40-5FAA32A28343}" srcOrd="0" destOrd="0" presId="urn:microsoft.com/office/officeart/2005/8/layout/radial2"/>
    <dgm:cxn modelId="{AC357B3A-5CC4-4104-8F9A-F03BA1DB747E}" srcId="{08C05CB0-3C39-4DCF-B0DB-9C694F77844F}" destId="{8A9A9A26-84DD-4BD0-A280-EAAB7609E04F}" srcOrd="2" destOrd="0" parTransId="{DF6160A9-8AEB-413D-BC0E-A4868B0C4A34}" sibTransId="{56D0E784-6200-4FC8-ADDC-7BCB1341C708}"/>
    <dgm:cxn modelId="{4F7079DB-26FB-4531-9881-B129A7F705BC}" type="presOf" srcId="{D104D8B0-AA86-43FE-9CF4-97228B5B8EB7}" destId="{A1340AC4-9B0B-4D40-9F53-5FA61AD75C65}" srcOrd="0" destOrd="0" presId="urn:microsoft.com/office/officeart/2005/8/layout/radial2"/>
    <dgm:cxn modelId="{8756BD49-71E4-4C2D-A6DB-6A26349DD801}" type="presParOf" srcId="{01E5DF2A-7A42-458F-9006-2BECC6311F36}" destId="{98A60959-078C-4D95-8D77-8D7BCB3ABA22}" srcOrd="0" destOrd="0" presId="urn:microsoft.com/office/officeart/2005/8/layout/radial2"/>
    <dgm:cxn modelId="{7308D513-C435-4F8E-ADDD-CB437BE61F28}" type="presParOf" srcId="{98A60959-078C-4D95-8D77-8D7BCB3ABA22}" destId="{03AFF090-7F1B-4A23-9AD3-7F9CDFE96E95}" srcOrd="0" destOrd="0" presId="urn:microsoft.com/office/officeart/2005/8/layout/radial2"/>
    <dgm:cxn modelId="{3B92A77D-6363-4852-B537-C8174A903706}" type="presParOf" srcId="{03AFF090-7F1B-4A23-9AD3-7F9CDFE96E95}" destId="{2BA0DDEF-4D5D-481D-ABB9-797D43830606}" srcOrd="0" destOrd="0" presId="urn:microsoft.com/office/officeart/2005/8/layout/radial2"/>
    <dgm:cxn modelId="{115871D9-D007-464C-A9AE-8C114BDF642C}" type="presParOf" srcId="{03AFF090-7F1B-4A23-9AD3-7F9CDFE96E95}" destId="{CFE55C3E-2F8E-420F-8288-3F1DB8F1EB0C}" srcOrd="1" destOrd="0" presId="urn:microsoft.com/office/officeart/2005/8/layout/radial2"/>
    <dgm:cxn modelId="{BA71D257-6287-42DB-9F8D-9B8C54816715}" type="presParOf" srcId="{98A60959-078C-4D95-8D77-8D7BCB3ABA22}" destId="{2C0D5D27-2B8E-493D-8FCA-B2974A222AEF}" srcOrd="1" destOrd="0" presId="urn:microsoft.com/office/officeart/2005/8/layout/radial2"/>
    <dgm:cxn modelId="{8C83CC61-7D3D-4B66-8571-F4F9AB6D3DD7}" type="presParOf" srcId="{98A60959-078C-4D95-8D77-8D7BCB3ABA22}" destId="{12080A66-611E-46A8-8909-B4C400D07FCB}" srcOrd="2" destOrd="0" presId="urn:microsoft.com/office/officeart/2005/8/layout/radial2"/>
    <dgm:cxn modelId="{A57E5345-9E40-48E2-B9A8-DBF9E40E268C}" type="presParOf" srcId="{12080A66-611E-46A8-8909-B4C400D07FCB}" destId="{102EB0CD-8431-4719-A202-FA234D8C6304}" srcOrd="0" destOrd="0" presId="urn:microsoft.com/office/officeart/2005/8/layout/radial2"/>
    <dgm:cxn modelId="{ED452A4E-5FF9-4BCF-8B16-C46B359E60E0}" type="presParOf" srcId="{12080A66-611E-46A8-8909-B4C400D07FCB}" destId="{9D8248D0-5C72-4B38-9890-7CB1BBE09B0B}" srcOrd="1" destOrd="0" presId="urn:microsoft.com/office/officeart/2005/8/layout/radial2"/>
    <dgm:cxn modelId="{EC7C1431-3801-4B11-B1AA-2D3B938990C6}" type="presParOf" srcId="{98A60959-078C-4D95-8D77-8D7BCB3ABA22}" destId="{CE021B54-362E-4C64-845F-74E1A02E2F3D}" srcOrd="3" destOrd="0" presId="urn:microsoft.com/office/officeart/2005/8/layout/radial2"/>
    <dgm:cxn modelId="{1649CF2E-5C14-40E9-8DF4-88F078BCE521}" type="presParOf" srcId="{98A60959-078C-4D95-8D77-8D7BCB3ABA22}" destId="{53D5DBD7-A7D7-4250-9C8B-CB16A3BD91BC}" srcOrd="4" destOrd="0" presId="urn:microsoft.com/office/officeart/2005/8/layout/radial2"/>
    <dgm:cxn modelId="{AA8F3ADC-06E3-43EC-9872-5EAC017D1AD5}" type="presParOf" srcId="{53D5DBD7-A7D7-4250-9C8B-CB16A3BD91BC}" destId="{F87CAF46-FDF6-4E3D-8F03-9B395BCF7EC2}" srcOrd="0" destOrd="0" presId="urn:microsoft.com/office/officeart/2005/8/layout/radial2"/>
    <dgm:cxn modelId="{7AFD941A-2C53-4482-BBAC-49D8477C25ED}" type="presParOf" srcId="{53D5DBD7-A7D7-4250-9C8B-CB16A3BD91BC}" destId="{C931C2AC-AE21-47AC-8797-AF1D1F9311B7}" srcOrd="1" destOrd="0" presId="urn:microsoft.com/office/officeart/2005/8/layout/radial2"/>
    <dgm:cxn modelId="{BC8BF750-B78F-49AD-9D72-7B43558BBC48}" type="presParOf" srcId="{98A60959-078C-4D95-8D77-8D7BCB3ABA22}" destId="{D79331C0-D948-489B-BD40-5FAA32A28343}" srcOrd="5" destOrd="0" presId="urn:microsoft.com/office/officeart/2005/8/layout/radial2"/>
    <dgm:cxn modelId="{4323563E-6A02-49A4-85EC-1A69D42CF63A}" type="presParOf" srcId="{98A60959-078C-4D95-8D77-8D7BCB3ABA22}" destId="{4AE8A23F-BB41-490D-8B2E-65F51799C293}" srcOrd="6" destOrd="0" presId="urn:microsoft.com/office/officeart/2005/8/layout/radial2"/>
    <dgm:cxn modelId="{4DE7F607-A7AF-4B0C-AE2C-B3CC627CD752}" type="presParOf" srcId="{4AE8A23F-BB41-490D-8B2E-65F51799C293}" destId="{80563ADD-FDE9-4763-B773-B60A2E29EE16}" srcOrd="0" destOrd="0" presId="urn:microsoft.com/office/officeart/2005/8/layout/radial2"/>
    <dgm:cxn modelId="{5385BEEE-03BD-4BEE-9C8E-3E8EA692E2CC}" type="presParOf" srcId="{4AE8A23F-BB41-490D-8B2E-65F51799C293}" destId="{23F11327-D6B3-4759-AACF-BE8D391E63F3}" srcOrd="1" destOrd="0" presId="urn:microsoft.com/office/officeart/2005/8/layout/radial2"/>
    <dgm:cxn modelId="{809FBC17-B468-487A-8C4F-868C17FCE004}" type="presParOf" srcId="{98A60959-078C-4D95-8D77-8D7BCB3ABA22}" destId="{0B25BBB0-FEC4-4CCE-878F-E3B27195602F}" srcOrd="7" destOrd="0" presId="urn:microsoft.com/office/officeart/2005/8/layout/radial2"/>
    <dgm:cxn modelId="{9DA70EE4-9C6B-4513-A274-1B0D623EB686}" type="presParOf" srcId="{98A60959-078C-4D95-8D77-8D7BCB3ABA22}" destId="{D9D0E301-69FB-48DF-B026-9F7E3FA74412}" srcOrd="8" destOrd="0" presId="urn:microsoft.com/office/officeart/2005/8/layout/radial2"/>
    <dgm:cxn modelId="{0B38D888-0E53-444C-9891-1CC4DA6C87E3}" type="presParOf" srcId="{D9D0E301-69FB-48DF-B026-9F7E3FA74412}" destId="{A1340AC4-9B0B-4D40-9F53-5FA61AD75C65}" srcOrd="0" destOrd="0" presId="urn:microsoft.com/office/officeart/2005/8/layout/radial2"/>
    <dgm:cxn modelId="{A2924996-9486-44A0-A69B-85C6C3ECC530}" type="presParOf" srcId="{D9D0E301-69FB-48DF-B026-9F7E3FA74412}" destId="{570F4DD4-24AE-4950-9751-80F25F8171D9}" srcOrd="1" destOrd="0" presId="urn:microsoft.com/office/officeart/2005/8/layout/radial2"/>
  </dgm:cxnLst>
  <dgm:bg/>
  <dgm:whole/>
</dgm:dataModel>
</file>

<file path=ppt/diagrams/data6.xml><?xml version="1.0" encoding="utf-8"?>
<dgm:dataModel xmlns:dgm="http://schemas.openxmlformats.org/drawingml/2006/diagram" xmlns:a="http://schemas.openxmlformats.org/drawingml/2006/main">
  <dgm:ptLst>
    <dgm:pt modelId="{9B1B7093-B357-4CBC-B70A-1694EDCF8012}" type="doc">
      <dgm:prSet loTypeId="urn:microsoft.com/office/officeart/2005/8/layout/radial2" loCatId="relationship" qsTypeId="urn:microsoft.com/office/officeart/2005/8/quickstyle/simple1#4" qsCatId="simple" csTypeId="urn:microsoft.com/office/officeart/2005/8/colors/accent2_2" csCatId="accent2" phldr="1"/>
      <dgm:spPr/>
      <dgm:t>
        <a:bodyPr/>
        <a:lstStyle/>
        <a:p>
          <a:endParaRPr lang="ru-RU"/>
        </a:p>
      </dgm:t>
    </dgm:pt>
    <dgm:pt modelId="{819B874E-8F26-4D81-A4A3-976FC4D03824}">
      <dgm:prSet phldrT="[Текст]" phldr="1"/>
      <dgm:spPr/>
      <dgm:t>
        <a:bodyPr/>
        <a:lstStyle/>
        <a:p>
          <a:endParaRPr lang="ru-RU" dirty="0"/>
        </a:p>
      </dgm:t>
    </dgm:pt>
    <dgm:pt modelId="{66F50836-B39E-4C41-ADD2-98DC4CC3DE3C}" type="parTrans" cxnId="{EB8793CD-CCB5-4B15-BBD8-4B196E4CFCFC}">
      <dgm:prSet/>
      <dgm:spPr/>
      <dgm:t>
        <a:bodyPr/>
        <a:lstStyle/>
        <a:p>
          <a:endParaRPr lang="ru-RU" dirty="0"/>
        </a:p>
      </dgm:t>
    </dgm:pt>
    <dgm:pt modelId="{3FB04C60-A509-489E-9ACD-A6366B9A8D40}" type="sibTrans" cxnId="{EB8793CD-CCB5-4B15-BBD8-4B196E4CFCFC}">
      <dgm:prSet/>
      <dgm:spPr/>
      <dgm:t>
        <a:bodyPr/>
        <a:lstStyle/>
        <a:p>
          <a:endParaRPr lang="ru-RU"/>
        </a:p>
      </dgm:t>
    </dgm:pt>
    <dgm:pt modelId="{69871D89-112C-4F4F-9A13-B803B441CEB3}">
      <dgm:prSet phldrT="[Текст]" phldr="1"/>
      <dgm:spPr/>
      <dgm:t>
        <a:bodyPr/>
        <a:lstStyle/>
        <a:p>
          <a:endParaRPr lang="ru-RU" dirty="0"/>
        </a:p>
      </dgm:t>
    </dgm:pt>
    <dgm:pt modelId="{8A8A1396-167B-402B-97A3-7B4E246D55B9}" type="parTrans" cxnId="{79BD36CE-D2E1-4566-A274-B85CE1537124}">
      <dgm:prSet/>
      <dgm:spPr/>
      <dgm:t>
        <a:bodyPr/>
        <a:lstStyle/>
        <a:p>
          <a:endParaRPr lang="ru-RU" dirty="0"/>
        </a:p>
      </dgm:t>
    </dgm:pt>
    <dgm:pt modelId="{8A83B414-0F90-4468-BCDC-0D574F678702}" type="sibTrans" cxnId="{79BD36CE-D2E1-4566-A274-B85CE1537124}">
      <dgm:prSet/>
      <dgm:spPr/>
      <dgm:t>
        <a:bodyPr/>
        <a:lstStyle/>
        <a:p>
          <a:endParaRPr lang="ru-RU"/>
        </a:p>
      </dgm:t>
    </dgm:pt>
    <dgm:pt modelId="{81F23213-65AF-43ED-9099-9A44C7684767}">
      <dgm:prSet phldrT="[Текст]" phldr="1"/>
      <dgm:spPr/>
      <dgm:t>
        <a:bodyPr/>
        <a:lstStyle/>
        <a:p>
          <a:endParaRPr lang="ru-RU" dirty="0"/>
        </a:p>
      </dgm:t>
    </dgm:pt>
    <dgm:pt modelId="{51A452EF-DD0A-4569-A343-60A64191ECEF}" type="parTrans" cxnId="{D51F9884-41BF-4F7C-A5F9-DFDD8A93A535}">
      <dgm:prSet/>
      <dgm:spPr/>
      <dgm:t>
        <a:bodyPr/>
        <a:lstStyle/>
        <a:p>
          <a:endParaRPr lang="ru-RU" dirty="0"/>
        </a:p>
      </dgm:t>
    </dgm:pt>
    <dgm:pt modelId="{7EB7AE80-C635-4AD2-9D55-470291E22E5E}" type="sibTrans" cxnId="{D51F9884-41BF-4F7C-A5F9-DFDD8A93A535}">
      <dgm:prSet/>
      <dgm:spPr/>
      <dgm:t>
        <a:bodyPr/>
        <a:lstStyle/>
        <a:p>
          <a:endParaRPr lang="ru-RU"/>
        </a:p>
      </dgm:t>
    </dgm:pt>
    <dgm:pt modelId="{6886C4B8-ABFE-41CA-9663-368BBE0FAEEB}">
      <dgm:prSet/>
      <dgm:spPr/>
      <dgm:t>
        <a:bodyPr/>
        <a:lstStyle/>
        <a:p>
          <a:endParaRPr lang="ru-RU" dirty="0"/>
        </a:p>
      </dgm:t>
    </dgm:pt>
    <dgm:pt modelId="{8522F1C9-B28D-426C-8C56-937F3E129E61}" type="parTrans" cxnId="{B92A3C45-E72F-43F9-99D7-C7E7977E4DBF}">
      <dgm:prSet/>
      <dgm:spPr/>
      <dgm:t>
        <a:bodyPr/>
        <a:lstStyle/>
        <a:p>
          <a:endParaRPr lang="ru-RU" dirty="0"/>
        </a:p>
      </dgm:t>
    </dgm:pt>
    <dgm:pt modelId="{ADE84BC4-1BDD-4D03-9C70-3F6EB2C5DFDC}" type="sibTrans" cxnId="{B92A3C45-E72F-43F9-99D7-C7E7977E4DBF}">
      <dgm:prSet/>
      <dgm:spPr/>
      <dgm:t>
        <a:bodyPr/>
        <a:lstStyle/>
        <a:p>
          <a:endParaRPr lang="ru-RU"/>
        </a:p>
      </dgm:t>
    </dgm:pt>
    <dgm:pt modelId="{56CE7EE1-5D44-4A65-80A6-89176FA1BB56}">
      <dgm:prSet/>
      <dgm:spPr/>
      <dgm:t>
        <a:bodyPr/>
        <a:lstStyle/>
        <a:p>
          <a:endParaRPr lang="ru-RU" dirty="0"/>
        </a:p>
      </dgm:t>
    </dgm:pt>
    <dgm:pt modelId="{D181B4C7-A710-4299-970F-0A43EE9B49E2}" type="parTrans" cxnId="{13996858-B41F-4E2F-B46F-1E85919225ED}">
      <dgm:prSet/>
      <dgm:spPr/>
      <dgm:t>
        <a:bodyPr/>
        <a:lstStyle/>
        <a:p>
          <a:endParaRPr lang="ru-RU" dirty="0"/>
        </a:p>
      </dgm:t>
    </dgm:pt>
    <dgm:pt modelId="{27F94EDE-8ADC-45A3-9B22-9ACCBB5B43BE}" type="sibTrans" cxnId="{13996858-B41F-4E2F-B46F-1E85919225ED}">
      <dgm:prSet/>
      <dgm:spPr/>
      <dgm:t>
        <a:bodyPr/>
        <a:lstStyle/>
        <a:p>
          <a:endParaRPr lang="ru-RU"/>
        </a:p>
      </dgm:t>
    </dgm:pt>
    <dgm:pt modelId="{A47A9B28-F40A-46F6-95A5-648AA6C1FF08}" type="pres">
      <dgm:prSet presAssocID="{9B1B7093-B357-4CBC-B70A-1694EDCF8012}" presName="composite" presStyleCnt="0">
        <dgm:presLayoutVars>
          <dgm:chMax val="5"/>
          <dgm:dir/>
          <dgm:animLvl val="ctr"/>
          <dgm:resizeHandles val="exact"/>
        </dgm:presLayoutVars>
      </dgm:prSet>
      <dgm:spPr/>
      <dgm:t>
        <a:bodyPr/>
        <a:lstStyle/>
        <a:p>
          <a:endParaRPr lang="ru-RU"/>
        </a:p>
      </dgm:t>
    </dgm:pt>
    <dgm:pt modelId="{C44BCA4A-AD23-4AD4-AC06-6ED141AA3ABC}" type="pres">
      <dgm:prSet presAssocID="{9B1B7093-B357-4CBC-B70A-1694EDCF8012}" presName="cycle" presStyleCnt="0"/>
      <dgm:spPr/>
      <dgm:t>
        <a:bodyPr/>
        <a:lstStyle/>
        <a:p>
          <a:endParaRPr lang="ru-RU"/>
        </a:p>
      </dgm:t>
    </dgm:pt>
    <dgm:pt modelId="{1854FD6E-CD4C-4D0F-9B56-CFAB0B660980}" type="pres">
      <dgm:prSet presAssocID="{9B1B7093-B357-4CBC-B70A-1694EDCF8012}" presName="centerShape" presStyleCnt="0"/>
      <dgm:spPr/>
      <dgm:t>
        <a:bodyPr/>
        <a:lstStyle/>
        <a:p>
          <a:endParaRPr lang="ru-RU"/>
        </a:p>
      </dgm:t>
    </dgm:pt>
    <dgm:pt modelId="{EA24798A-AA2C-477E-B93B-2FE66A619B1C}" type="pres">
      <dgm:prSet presAssocID="{9B1B7093-B357-4CBC-B70A-1694EDCF8012}" presName="connSite" presStyleLbl="node1" presStyleIdx="0" presStyleCnt="6"/>
      <dgm:spPr/>
      <dgm:t>
        <a:bodyPr/>
        <a:lstStyle/>
        <a:p>
          <a:endParaRPr lang="ru-RU"/>
        </a:p>
      </dgm:t>
    </dgm:pt>
    <dgm:pt modelId="{B6DF7675-B3A6-4E74-90DF-56E28E2A10D8}" type="pres">
      <dgm:prSet presAssocID="{9B1B7093-B357-4CBC-B70A-1694EDCF8012}" presName="visible" presStyleLbl="node1" presStyleIdx="0" presStyleCnt="6"/>
      <dgm:spPr/>
      <dgm:t>
        <a:bodyPr/>
        <a:lstStyle/>
        <a:p>
          <a:endParaRPr lang="ru-RU"/>
        </a:p>
      </dgm:t>
    </dgm:pt>
    <dgm:pt modelId="{FCF43F12-8C24-4456-AC2F-83BEDDDE91B8}" type="pres">
      <dgm:prSet presAssocID="{D181B4C7-A710-4299-970F-0A43EE9B49E2}" presName="Name25" presStyleLbl="parChTrans1D1" presStyleIdx="0" presStyleCnt="5"/>
      <dgm:spPr/>
      <dgm:t>
        <a:bodyPr/>
        <a:lstStyle/>
        <a:p>
          <a:endParaRPr lang="ru-RU"/>
        </a:p>
      </dgm:t>
    </dgm:pt>
    <dgm:pt modelId="{F5D1548C-D6B6-413B-A6BD-4C6EA06B58BC}" type="pres">
      <dgm:prSet presAssocID="{56CE7EE1-5D44-4A65-80A6-89176FA1BB56}" presName="node" presStyleCnt="0"/>
      <dgm:spPr/>
      <dgm:t>
        <a:bodyPr/>
        <a:lstStyle/>
        <a:p>
          <a:endParaRPr lang="ru-RU"/>
        </a:p>
      </dgm:t>
    </dgm:pt>
    <dgm:pt modelId="{D877DB66-33EB-4D5A-9887-F01E589074B1}" type="pres">
      <dgm:prSet presAssocID="{56CE7EE1-5D44-4A65-80A6-89176FA1BB56}" presName="parentNode" presStyleLbl="node1" presStyleIdx="1" presStyleCnt="6">
        <dgm:presLayoutVars>
          <dgm:chMax val="1"/>
          <dgm:bulletEnabled val="1"/>
        </dgm:presLayoutVars>
      </dgm:prSet>
      <dgm:spPr/>
      <dgm:t>
        <a:bodyPr/>
        <a:lstStyle/>
        <a:p>
          <a:endParaRPr lang="ru-RU"/>
        </a:p>
      </dgm:t>
    </dgm:pt>
    <dgm:pt modelId="{BE5D0012-3B32-4349-94D6-F4814F48B095}" type="pres">
      <dgm:prSet presAssocID="{56CE7EE1-5D44-4A65-80A6-89176FA1BB56}" presName="childNode" presStyleLbl="revTx" presStyleIdx="0" presStyleCnt="0">
        <dgm:presLayoutVars>
          <dgm:bulletEnabled val="1"/>
        </dgm:presLayoutVars>
      </dgm:prSet>
      <dgm:spPr/>
      <dgm:t>
        <a:bodyPr/>
        <a:lstStyle/>
        <a:p>
          <a:endParaRPr lang="ru-RU"/>
        </a:p>
      </dgm:t>
    </dgm:pt>
    <dgm:pt modelId="{641BC574-72A9-4467-A47C-84735F4B494A}" type="pres">
      <dgm:prSet presAssocID="{66F50836-B39E-4C41-ADD2-98DC4CC3DE3C}" presName="Name25" presStyleLbl="parChTrans1D1" presStyleIdx="1" presStyleCnt="5"/>
      <dgm:spPr/>
      <dgm:t>
        <a:bodyPr/>
        <a:lstStyle/>
        <a:p>
          <a:endParaRPr lang="ru-RU"/>
        </a:p>
      </dgm:t>
    </dgm:pt>
    <dgm:pt modelId="{E66ECAA9-D1C7-4C4F-81CC-31D618A4905A}" type="pres">
      <dgm:prSet presAssocID="{819B874E-8F26-4D81-A4A3-976FC4D03824}" presName="node" presStyleCnt="0"/>
      <dgm:spPr/>
      <dgm:t>
        <a:bodyPr/>
        <a:lstStyle/>
        <a:p>
          <a:endParaRPr lang="ru-RU"/>
        </a:p>
      </dgm:t>
    </dgm:pt>
    <dgm:pt modelId="{59DE666C-EE83-4EBE-957A-10BD23EC6ECE}" type="pres">
      <dgm:prSet presAssocID="{819B874E-8F26-4D81-A4A3-976FC4D03824}" presName="parentNode" presStyleLbl="node1" presStyleIdx="2" presStyleCnt="6">
        <dgm:presLayoutVars>
          <dgm:chMax val="1"/>
          <dgm:bulletEnabled val="1"/>
        </dgm:presLayoutVars>
      </dgm:prSet>
      <dgm:spPr/>
      <dgm:t>
        <a:bodyPr/>
        <a:lstStyle/>
        <a:p>
          <a:endParaRPr lang="ru-RU"/>
        </a:p>
      </dgm:t>
    </dgm:pt>
    <dgm:pt modelId="{60806DB1-64AC-46B5-88BA-1A579AA28D32}" type="pres">
      <dgm:prSet presAssocID="{819B874E-8F26-4D81-A4A3-976FC4D03824}" presName="childNode" presStyleLbl="revTx" presStyleIdx="0" presStyleCnt="0">
        <dgm:presLayoutVars>
          <dgm:bulletEnabled val="1"/>
        </dgm:presLayoutVars>
      </dgm:prSet>
      <dgm:spPr/>
      <dgm:t>
        <a:bodyPr/>
        <a:lstStyle/>
        <a:p>
          <a:endParaRPr lang="ru-RU"/>
        </a:p>
      </dgm:t>
    </dgm:pt>
    <dgm:pt modelId="{7A201337-3CCA-4B5C-946B-A770750F2320}" type="pres">
      <dgm:prSet presAssocID="{8A8A1396-167B-402B-97A3-7B4E246D55B9}" presName="Name25" presStyleLbl="parChTrans1D1" presStyleIdx="2" presStyleCnt="5"/>
      <dgm:spPr/>
      <dgm:t>
        <a:bodyPr/>
        <a:lstStyle/>
        <a:p>
          <a:endParaRPr lang="ru-RU"/>
        </a:p>
      </dgm:t>
    </dgm:pt>
    <dgm:pt modelId="{9A0B8088-0917-4091-8828-19C5102EFF26}" type="pres">
      <dgm:prSet presAssocID="{69871D89-112C-4F4F-9A13-B803B441CEB3}" presName="node" presStyleCnt="0"/>
      <dgm:spPr/>
      <dgm:t>
        <a:bodyPr/>
        <a:lstStyle/>
        <a:p>
          <a:endParaRPr lang="ru-RU"/>
        </a:p>
      </dgm:t>
    </dgm:pt>
    <dgm:pt modelId="{05720F94-A946-4666-BF41-A49CF6B35A7D}" type="pres">
      <dgm:prSet presAssocID="{69871D89-112C-4F4F-9A13-B803B441CEB3}" presName="parentNode" presStyleLbl="node1" presStyleIdx="3" presStyleCnt="6">
        <dgm:presLayoutVars>
          <dgm:chMax val="1"/>
          <dgm:bulletEnabled val="1"/>
        </dgm:presLayoutVars>
      </dgm:prSet>
      <dgm:spPr/>
      <dgm:t>
        <a:bodyPr/>
        <a:lstStyle/>
        <a:p>
          <a:endParaRPr lang="ru-RU"/>
        </a:p>
      </dgm:t>
    </dgm:pt>
    <dgm:pt modelId="{853B8C2E-9931-4958-9725-099F55061D83}" type="pres">
      <dgm:prSet presAssocID="{69871D89-112C-4F4F-9A13-B803B441CEB3}" presName="childNode" presStyleLbl="revTx" presStyleIdx="0" presStyleCnt="0">
        <dgm:presLayoutVars>
          <dgm:bulletEnabled val="1"/>
        </dgm:presLayoutVars>
      </dgm:prSet>
      <dgm:spPr/>
      <dgm:t>
        <a:bodyPr/>
        <a:lstStyle/>
        <a:p>
          <a:endParaRPr lang="ru-RU"/>
        </a:p>
      </dgm:t>
    </dgm:pt>
    <dgm:pt modelId="{5727867D-A63E-40A8-99F0-58DF78805597}" type="pres">
      <dgm:prSet presAssocID="{51A452EF-DD0A-4569-A343-60A64191ECEF}" presName="Name25" presStyleLbl="parChTrans1D1" presStyleIdx="3" presStyleCnt="5"/>
      <dgm:spPr/>
      <dgm:t>
        <a:bodyPr/>
        <a:lstStyle/>
        <a:p>
          <a:endParaRPr lang="ru-RU"/>
        </a:p>
      </dgm:t>
    </dgm:pt>
    <dgm:pt modelId="{8A545652-A09E-41B0-BE08-421B093946ED}" type="pres">
      <dgm:prSet presAssocID="{81F23213-65AF-43ED-9099-9A44C7684767}" presName="node" presStyleCnt="0"/>
      <dgm:spPr/>
      <dgm:t>
        <a:bodyPr/>
        <a:lstStyle/>
        <a:p>
          <a:endParaRPr lang="ru-RU"/>
        </a:p>
      </dgm:t>
    </dgm:pt>
    <dgm:pt modelId="{DFF88A1C-183A-400F-B32E-81D7C63729EB}" type="pres">
      <dgm:prSet presAssocID="{81F23213-65AF-43ED-9099-9A44C7684767}" presName="parentNode" presStyleLbl="node1" presStyleIdx="4" presStyleCnt="6">
        <dgm:presLayoutVars>
          <dgm:chMax val="1"/>
          <dgm:bulletEnabled val="1"/>
        </dgm:presLayoutVars>
      </dgm:prSet>
      <dgm:spPr/>
      <dgm:t>
        <a:bodyPr/>
        <a:lstStyle/>
        <a:p>
          <a:endParaRPr lang="ru-RU"/>
        </a:p>
      </dgm:t>
    </dgm:pt>
    <dgm:pt modelId="{2DDD8C65-5F88-4F81-8590-F2A020B80113}" type="pres">
      <dgm:prSet presAssocID="{81F23213-65AF-43ED-9099-9A44C7684767}" presName="childNode" presStyleLbl="revTx" presStyleIdx="0" presStyleCnt="0">
        <dgm:presLayoutVars>
          <dgm:bulletEnabled val="1"/>
        </dgm:presLayoutVars>
      </dgm:prSet>
      <dgm:spPr/>
      <dgm:t>
        <a:bodyPr/>
        <a:lstStyle/>
        <a:p>
          <a:endParaRPr lang="ru-RU"/>
        </a:p>
      </dgm:t>
    </dgm:pt>
    <dgm:pt modelId="{6ECA43C7-8C8D-46E5-9A5D-2F33822F1F95}" type="pres">
      <dgm:prSet presAssocID="{8522F1C9-B28D-426C-8C56-937F3E129E61}" presName="Name25" presStyleLbl="parChTrans1D1" presStyleIdx="4" presStyleCnt="5"/>
      <dgm:spPr/>
      <dgm:t>
        <a:bodyPr/>
        <a:lstStyle/>
        <a:p>
          <a:endParaRPr lang="ru-RU"/>
        </a:p>
      </dgm:t>
    </dgm:pt>
    <dgm:pt modelId="{2C23411E-D137-4F02-9F47-63B68EE9FFE5}" type="pres">
      <dgm:prSet presAssocID="{6886C4B8-ABFE-41CA-9663-368BBE0FAEEB}" presName="node" presStyleCnt="0"/>
      <dgm:spPr/>
      <dgm:t>
        <a:bodyPr/>
        <a:lstStyle/>
        <a:p>
          <a:endParaRPr lang="ru-RU"/>
        </a:p>
      </dgm:t>
    </dgm:pt>
    <dgm:pt modelId="{DC4C585E-A46F-4747-BB1D-BB4FF229126D}" type="pres">
      <dgm:prSet presAssocID="{6886C4B8-ABFE-41CA-9663-368BBE0FAEEB}" presName="parentNode" presStyleLbl="node1" presStyleIdx="5" presStyleCnt="6">
        <dgm:presLayoutVars>
          <dgm:chMax val="1"/>
          <dgm:bulletEnabled val="1"/>
        </dgm:presLayoutVars>
      </dgm:prSet>
      <dgm:spPr/>
      <dgm:t>
        <a:bodyPr/>
        <a:lstStyle/>
        <a:p>
          <a:endParaRPr lang="ru-RU"/>
        </a:p>
      </dgm:t>
    </dgm:pt>
    <dgm:pt modelId="{F1F4E0D4-CF53-4CD1-8DFA-A6FF8207253E}" type="pres">
      <dgm:prSet presAssocID="{6886C4B8-ABFE-41CA-9663-368BBE0FAEEB}" presName="childNode" presStyleLbl="revTx" presStyleIdx="0" presStyleCnt="0">
        <dgm:presLayoutVars>
          <dgm:bulletEnabled val="1"/>
        </dgm:presLayoutVars>
      </dgm:prSet>
      <dgm:spPr/>
      <dgm:t>
        <a:bodyPr/>
        <a:lstStyle/>
        <a:p>
          <a:endParaRPr lang="ru-RU"/>
        </a:p>
      </dgm:t>
    </dgm:pt>
  </dgm:ptLst>
  <dgm:cxnLst>
    <dgm:cxn modelId="{D51F9884-41BF-4F7C-A5F9-DFDD8A93A535}" srcId="{9B1B7093-B357-4CBC-B70A-1694EDCF8012}" destId="{81F23213-65AF-43ED-9099-9A44C7684767}" srcOrd="3" destOrd="0" parTransId="{51A452EF-DD0A-4569-A343-60A64191ECEF}" sibTransId="{7EB7AE80-C635-4AD2-9D55-470291E22E5E}"/>
    <dgm:cxn modelId="{13996858-B41F-4E2F-B46F-1E85919225ED}" srcId="{9B1B7093-B357-4CBC-B70A-1694EDCF8012}" destId="{56CE7EE1-5D44-4A65-80A6-89176FA1BB56}" srcOrd="0" destOrd="0" parTransId="{D181B4C7-A710-4299-970F-0A43EE9B49E2}" sibTransId="{27F94EDE-8ADC-45A3-9B22-9ACCBB5B43BE}"/>
    <dgm:cxn modelId="{8E8AFFA3-8633-4544-AE5B-43E10BDB2088}" type="presOf" srcId="{81F23213-65AF-43ED-9099-9A44C7684767}" destId="{DFF88A1C-183A-400F-B32E-81D7C63729EB}" srcOrd="0" destOrd="0" presId="urn:microsoft.com/office/officeart/2005/8/layout/radial2"/>
    <dgm:cxn modelId="{27662C15-8831-4083-94B5-F1480A5928AE}" type="presOf" srcId="{9B1B7093-B357-4CBC-B70A-1694EDCF8012}" destId="{A47A9B28-F40A-46F6-95A5-648AA6C1FF08}" srcOrd="0" destOrd="0" presId="urn:microsoft.com/office/officeart/2005/8/layout/radial2"/>
    <dgm:cxn modelId="{D7420559-58E8-43FB-9AD7-E1850AD23639}" type="presOf" srcId="{56CE7EE1-5D44-4A65-80A6-89176FA1BB56}" destId="{D877DB66-33EB-4D5A-9887-F01E589074B1}" srcOrd="0" destOrd="0" presId="urn:microsoft.com/office/officeart/2005/8/layout/radial2"/>
    <dgm:cxn modelId="{4885EA20-CC73-46E5-A0E5-D52207A6468B}" type="presOf" srcId="{51A452EF-DD0A-4569-A343-60A64191ECEF}" destId="{5727867D-A63E-40A8-99F0-58DF78805597}" srcOrd="0" destOrd="0" presId="urn:microsoft.com/office/officeart/2005/8/layout/radial2"/>
    <dgm:cxn modelId="{79BD36CE-D2E1-4566-A274-B85CE1537124}" srcId="{9B1B7093-B357-4CBC-B70A-1694EDCF8012}" destId="{69871D89-112C-4F4F-9A13-B803B441CEB3}" srcOrd="2" destOrd="0" parTransId="{8A8A1396-167B-402B-97A3-7B4E246D55B9}" sibTransId="{8A83B414-0F90-4468-BCDC-0D574F678702}"/>
    <dgm:cxn modelId="{D7197F16-FC4D-4DB3-91FA-25E91F4D059D}" type="presOf" srcId="{69871D89-112C-4F4F-9A13-B803B441CEB3}" destId="{05720F94-A946-4666-BF41-A49CF6B35A7D}" srcOrd="0" destOrd="0" presId="urn:microsoft.com/office/officeart/2005/8/layout/radial2"/>
    <dgm:cxn modelId="{A248EA90-83A8-45BD-AB1B-10F8343AEA57}" type="presOf" srcId="{8A8A1396-167B-402B-97A3-7B4E246D55B9}" destId="{7A201337-3CCA-4B5C-946B-A770750F2320}" srcOrd="0" destOrd="0" presId="urn:microsoft.com/office/officeart/2005/8/layout/radial2"/>
    <dgm:cxn modelId="{4D39E403-8B2D-4B90-8FE9-77E0B47197A6}" type="presOf" srcId="{819B874E-8F26-4D81-A4A3-976FC4D03824}" destId="{59DE666C-EE83-4EBE-957A-10BD23EC6ECE}" srcOrd="0" destOrd="0" presId="urn:microsoft.com/office/officeart/2005/8/layout/radial2"/>
    <dgm:cxn modelId="{F179554C-D5FC-44E9-B2AB-C8F08D684255}" type="presOf" srcId="{8522F1C9-B28D-426C-8C56-937F3E129E61}" destId="{6ECA43C7-8C8D-46E5-9A5D-2F33822F1F95}" srcOrd="0" destOrd="0" presId="urn:microsoft.com/office/officeart/2005/8/layout/radial2"/>
    <dgm:cxn modelId="{EB8793CD-CCB5-4B15-BBD8-4B196E4CFCFC}" srcId="{9B1B7093-B357-4CBC-B70A-1694EDCF8012}" destId="{819B874E-8F26-4D81-A4A3-976FC4D03824}" srcOrd="1" destOrd="0" parTransId="{66F50836-B39E-4C41-ADD2-98DC4CC3DE3C}" sibTransId="{3FB04C60-A509-489E-9ACD-A6366B9A8D40}"/>
    <dgm:cxn modelId="{C4D0C4D8-1939-4B13-9304-7421BE6F6E85}" type="presOf" srcId="{D181B4C7-A710-4299-970F-0A43EE9B49E2}" destId="{FCF43F12-8C24-4456-AC2F-83BEDDDE91B8}" srcOrd="0" destOrd="0" presId="urn:microsoft.com/office/officeart/2005/8/layout/radial2"/>
    <dgm:cxn modelId="{553F0174-956A-4463-A3E1-8AB4E355DA0E}" type="presOf" srcId="{6886C4B8-ABFE-41CA-9663-368BBE0FAEEB}" destId="{DC4C585E-A46F-4747-BB1D-BB4FF229126D}" srcOrd="0" destOrd="0" presId="urn:microsoft.com/office/officeart/2005/8/layout/radial2"/>
    <dgm:cxn modelId="{961595F0-C91C-49B4-A86D-3E18D5656D80}" type="presOf" srcId="{66F50836-B39E-4C41-ADD2-98DC4CC3DE3C}" destId="{641BC574-72A9-4467-A47C-84735F4B494A}" srcOrd="0" destOrd="0" presId="urn:microsoft.com/office/officeart/2005/8/layout/radial2"/>
    <dgm:cxn modelId="{B92A3C45-E72F-43F9-99D7-C7E7977E4DBF}" srcId="{9B1B7093-B357-4CBC-B70A-1694EDCF8012}" destId="{6886C4B8-ABFE-41CA-9663-368BBE0FAEEB}" srcOrd="4" destOrd="0" parTransId="{8522F1C9-B28D-426C-8C56-937F3E129E61}" sibTransId="{ADE84BC4-1BDD-4D03-9C70-3F6EB2C5DFDC}"/>
    <dgm:cxn modelId="{5441173E-E8C5-47BE-8229-78ED2CD29D36}" type="presParOf" srcId="{A47A9B28-F40A-46F6-95A5-648AA6C1FF08}" destId="{C44BCA4A-AD23-4AD4-AC06-6ED141AA3ABC}" srcOrd="0" destOrd="0" presId="urn:microsoft.com/office/officeart/2005/8/layout/radial2"/>
    <dgm:cxn modelId="{2400C29B-9FAC-4BA4-9D2C-5E7C48478DE8}" type="presParOf" srcId="{C44BCA4A-AD23-4AD4-AC06-6ED141AA3ABC}" destId="{1854FD6E-CD4C-4D0F-9B56-CFAB0B660980}" srcOrd="0" destOrd="0" presId="urn:microsoft.com/office/officeart/2005/8/layout/radial2"/>
    <dgm:cxn modelId="{DEA5AFFC-D247-4100-8423-BBDD54CA953E}" type="presParOf" srcId="{1854FD6E-CD4C-4D0F-9B56-CFAB0B660980}" destId="{EA24798A-AA2C-477E-B93B-2FE66A619B1C}" srcOrd="0" destOrd="0" presId="urn:microsoft.com/office/officeart/2005/8/layout/radial2"/>
    <dgm:cxn modelId="{0F84C736-FD99-4518-A7CC-EE5F18F64A14}" type="presParOf" srcId="{1854FD6E-CD4C-4D0F-9B56-CFAB0B660980}" destId="{B6DF7675-B3A6-4E74-90DF-56E28E2A10D8}" srcOrd="1" destOrd="0" presId="urn:microsoft.com/office/officeart/2005/8/layout/radial2"/>
    <dgm:cxn modelId="{17AB866D-3AD5-4D11-9B56-D4ED0B2F92E9}" type="presParOf" srcId="{C44BCA4A-AD23-4AD4-AC06-6ED141AA3ABC}" destId="{FCF43F12-8C24-4456-AC2F-83BEDDDE91B8}" srcOrd="1" destOrd="0" presId="urn:microsoft.com/office/officeart/2005/8/layout/radial2"/>
    <dgm:cxn modelId="{093AF3DA-17F5-4904-889F-9521A9F8CDEB}" type="presParOf" srcId="{C44BCA4A-AD23-4AD4-AC06-6ED141AA3ABC}" destId="{F5D1548C-D6B6-413B-A6BD-4C6EA06B58BC}" srcOrd="2" destOrd="0" presId="urn:microsoft.com/office/officeart/2005/8/layout/radial2"/>
    <dgm:cxn modelId="{DBD2DBFF-4B78-49C4-B546-6C06EC220F23}" type="presParOf" srcId="{F5D1548C-D6B6-413B-A6BD-4C6EA06B58BC}" destId="{D877DB66-33EB-4D5A-9887-F01E589074B1}" srcOrd="0" destOrd="0" presId="urn:microsoft.com/office/officeart/2005/8/layout/radial2"/>
    <dgm:cxn modelId="{70E4B5ED-4635-453A-8168-D1F81DD2FC42}" type="presParOf" srcId="{F5D1548C-D6B6-413B-A6BD-4C6EA06B58BC}" destId="{BE5D0012-3B32-4349-94D6-F4814F48B095}" srcOrd="1" destOrd="0" presId="urn:microsoft.com/office/officeart/2005/8/layout/radial2"/>
    <dgm:cxn modelId="{BD0B8ACE-2507-41C4-8881-3E416EBE23CE}" type="presParOf" srcId="{C44BCA4A-AD23-4AD4-AC06-6ED141AA3ABC}" destId="{641BC574-72A9-4467-A47C-84735F4B494A}" srcOrd="3" destOrd="0" presId="urn:microsoft.com/office/officeart/2005/8/layout/radial2"/>
    <dgm:cxn modelId="{4FD7A341-2E19-4440-89E5-9B8ABAAE579E}" type="presParOf" srcId="{C44BCA4A-AD23-4AD4-AC06-6ED141AA3ABC}" destId="{E66ECAA9-D1C7-4C4F-81CC-31D618A4905A}" srcOrd="4" destOrd="0" presId="urn:microsoft.com/office/officeart/2005/8/layout/radial2"/>
    <dgm:cxn modelId="{D90D9094-F68E-4734-A988-532360769718}" type="presParOf" srcId="{E66ECAA9-D1C7-4C4F-81CC-31D618A4905A}" destId="{59DE666C-EE83-4EBE-957A-10BD23EC6ECE}" srcOrd="0" destOrd="0" presId="urn:microsoft.com/office/officeart/2005/8/layout/radial2"/>
    <dgm:cxn modelId="{FE16E0FE-EA1D-445C-9B14-2F7845BDD091}" type="presParOf" srcId="{E66ECAA9-D1C7-4C4F-81CC-31D618A4905A}" destId="{60806DB1-64AC-46B5-88BA-1A579AA28D32}" srcOrd="1" destOrd="0" presId="urn:microsoft.com/office/officeart/2005/8/layout/radial2"/>
    <dgm:cxn modelId="{42DE0179-A7E2-4C50-AB31-6273288284BB}" type="presParOf" srcId="{C44BCA4A-AD23-4AD4-AC06-6ED141AA3ABC}" destId="{7A201337-3CCA-4B5C-946B-A770750F2320}" srcOrd="5" destOrd="0" presId="urn:microsoft.com/office/officeart/2005/8/layout/radial2"/>
    <dgm:cxn modelId="{8F57ABCA-5550-4FE9-A788-5F2BB7CBC7DD}" type="presParOf" srcId="{C44BCA4A-AD23-4AD4-AC06-6ED141AA3ABC}" destId="{9A0B8088-0917-4091-8828-19C5102EFF26}" srcOrd="6" destOrd="0" presId="urn:microsoft.com/office/officeart/2005/8/layout/radial2"/>
    <dgm:cxn modelId="{234D2C0D-6052-4C48-B4EA-C827933B17AD}" type="presParOf" srcId="{9A0B8088-0917-4091-8828-19C5102EFF26}" destId="{05720F94-A946-4666-BF41-A49CF6B35A7D}" srcOrd="0" destOrd="0" presId="urn:microsoft.com/office/officeart/2005/8/layout/radial2"/>
    <dgm:cxn modelId="{AFF66CE2-AD33-4E94-A1FD-009C5C9EB416}" type="presParOf" srcId="{9A0B8088-0917-4091-8828-19C5102EFF26}" destId="{853B8C2E-9931-4958-9725-099F55061D83}" srcOrd="1" destOrd="0" presId="urn:microsoft.com/office/officeart/2005/8/layout/radial2"/>
    <dgm:cxn modelId="{874345B2-75AC-460C-A4DA-9BFF434CD069}" type="presParOf" srcId="{C44BCA4A-AD23-4AD4-AC06-6ED141AA3ABC}" destId="{5727867D-A63E-40A8-99F0-58DF78805597}" srcOrd="7" destOrd="0" presId="urn:microsoft.com/office/officeart/2005/8/layout/radial2"/>
    <dgm:cxn modelId="{B2528BC0-ED4C-47B7-A5A1-6EBAD433FA6B}" type="presParOf" srcId="{C44BCA4A-AD23-4AD4-AC06-6ED141AA3ABC}" destId="{8A545652-A09E-41B0-BE08-421B093946ED}" srcOrd="8" destOrd="0" presId="urn:microsoft.com/office/officeart/2005/8/layout/radial2"/>
    <dgm:cxn modelId="{F92CB041-83BD-4514-B833-C5237A025571}" type="presParOf" srcId="{8A545652-A09E-41B0-BE08-421B093946ED}" destId="{DFF88A1C-183A-400F-B32E-81D7C63729EB}" srcOrd="0" destOrd="0" presId="urn:microsoft.com/office/officeart/2005/8/layout/radial2"/>
    <dgm:cxn modelId="{3051EF77-890E-4975-8874-9A38B909B387}" type="presParOf" srcId="{8A545652-A09E-41B0-BE08-421B093946ED}" destId="{2DDD8C65-5F88-4F81-8590-F2A020B80113}" srcOrd="1" destOrd="0" presId="urn:microsoft.com/office/officeart/2005/8/layout/radial2"/>
    <dgm:cxn modelId="{7ACE237C-64D2-400A-8A4F-38BF46F2EB34}" type="presParOf" srcId="{C44BCA4A-AD23-4AD4-AC06-6ED141AA3ABC}" destId="{6ECA43C7-8C8D-46E5-9A5D-2F33822F1F95}" srcOrd="9" destOrd="0" presId="urn:microsoft.com/office/officeart/2005/8/layout/radial2"/>
    <dgm:cxn modelId="{51B2D055-8546-4598-8DB0-279F0D555148}" type="presParOf" srcId="{C44BCA4A-AD23-4AD4-AC06-6ED141AA3ABC}" destId="{2C23411E-D137-4F02-9F47-63B68EE9FFE5}" srcOrd="10" destOrd="0" presId="urn:microsoft.com/office/officeart/2005/8/layout/radial2"/>
    <dgm:cxn modelId="{CD9CFE73-3BEE-4B6C-9554-E029826AD08B}" type="presParOf" srcId="{2C23411E-D137-4F02-9F47-63B68EE9FFE5}" destId="{DC4C585E-A46F-4747-BB1D-BB4FF229126D}" srcOrd="0" destOrd="0" presId="urn:microsoft.com/office/officeart/2005/8/layout/radial2"/>
    <dgm:cxn modelId="{F7076E5E-D278-43E3-A7E1-15A2AB702157}" type="presParOf" srcId="{2C23411E-D137-4F02-9F47-63B68EE9FFE5}" destId="{F1F4E0D4-CF53-4CD1-8DFA-A6FF8207253E}" srcOrd="1" destOrd="0" presId="urn:microsoft.com/office/officeart/2005/8/layout/radial2"/>
  </dgm:cxnLst>
  <dgm:bg/>
  <dgm:whole/>
</dgm:dataModel>
</file>

<file path=ppt/diagrams/data7.xml><?xml version="1.0" encoding="utf-8"?>
<dgm:dataModel xmlns:dgm="http://schemas.openxmlformats.org/drawingml/2006/diagram" xmlns:a="http://schemas.openxmlformats.org/drawingml/2006/main">
  <dgm:ptLst>
    <dgm:pt modelId="{82477768-EA0D-4BFC-9BBA-B5335D881998}" type="doc">
      <dgm:prSet loTypeId="urn:microsoft.com/office/officeart/2005/8/layout/target3" loCatId="relationship" qsTypeId="urn:microsoft.com/office/officeart/2005/8/quickstyle/3d1" qsCatId="3D" csTypeId="urn:microsoft.com/office/officeart/2005/8/colors/accent2_4" csCatId="accent2" phldr="1"/>
      <dgm:spPr/>
      <dgm:t>
        <a:bodyPr/>
        <a:lstStyle/>
        <a:p>
          <a:endParaRPr lang="ru-RU"/>
        </a:p>
      </dgm:t>
    </dgm:pt>
    <dgm:pt modelId="{6480F93D-6516-40A5-8A4C-EA710D85A30D}">
      <dgm:prSet phldrT="[Текст]" custT="1"/>
      <dgm:spPr/>
      <dgm:t>
        <a:bodyPr>
          <a:scene3d>
            <a:camera prst="orthographicFront"/>
            <a:lightRig rig="glow" dir="tl">
              <a:rot lat="0" lon="0" rev="5400000"/>
            </a:lightRig>
          </a:scene3d>
          <a:sp3d extrusionH="57150" contourW="12700">
            <a:bevelT w="25400" h="25400" prst="angle"/>
            <a:contourClr>
              <a:schemeClr val="accent6">
                <a:shade val="73000"/>
              </a:schemeClr>
            </a:contourClr>
          </a:sp3d>
        </a:bodyPr>
        <a:lstStyle/>
        <a:p>
          <a:r>
            <a:rPr lang="en-US" sz="2000" b="1" cap="none" spc="0" smtClean="0">
              <a:ln w="11430"/>
              <a:effectLst>
                <a:outerShdw blurRad="80000" dist="40000" dir="5040000" algn="tl">
                  <a:srgbClr val="000000">
                    <a:alpha val="30000"/>
                  </a:srgbClr>
                </a:outerShdw>
              </a:effectLst>
            </a:rPr>
            <a:t>ENTERTAINMENT</a:t>
          </a:r>
          <a:endParaRPr lang="ru-RU" sz="2000" b="1" cap="none" spc="0" dirty="0">
            <a:ln w="11430"/>
            <a:effectLst>
              <a:outerShdw blurRad="80000" dist="40000" dir="5040000" algn="tl">
                <a:srgbClr val="000000">
                  <a:alpha val="30000"/>
                </a:srgbClr>
              </a:outerShdw>
            </a:effectLst>
          </a:endParaRPr>
        </a:p>
      </dgm:t>
    </dgm:pt>
    <dgm:pt modelId="{C13A976F-6923-408B-A464-07EA5220CB0D}" type="parTrans" cxnId="{BB312118-2882-4CA0-9489-F557761B0B27}">
      <dgm:prSet/>
      <dgm:spPr/>
      <dgm:t>
        <a:bodyPr/>
        <a:lstStyle/>
        <a:p>
          <a:endParaRPr lang="ru-RU"/>
        </a:p>
      </dgm:t>
    </dgm:pt>
    <dgm:pt modelId="{8C72F501-5AD9-4220-A972-9EF97EF92469}" type="sibTrans" cxnId="{BB312118-2882-4CA0-9489-F557761B0B27}">
      <dgm:prSet/>
      <dgm:spPr/>
      <dgm:t>
        <a:bodyPr/>
        <a:lstStyle/>
        <a:p>
          <a:endParaRPr lang="ru-RU"/>
        </a:p>
      </dgm:t>
    </dgm:pt>
    <dgm:pt modelId="{AC79C690-0963-4381-9FF8-00E20601C2E7}">
      <dgm:prSet phldrT="[Текст]" custT="1"/>
      <dgm:spPr/>
      <dgm:t>
        <a:bodyPr>
          <a:scene3d>
            <a:camera prst="orthographicFront"/>
            <a:lightRig rig="glow" dir="tl">
              <a:rot lat="0" lon="0" rev="5400000"/>
            </a:lightRig>
          </a:scene3d>
          <a:sp3d extrusionH="57150" contourW="12700">
            <a:bevelT w="25400" h="25400" prst="angle"/>
            <a:contourClr>
              <a:schemeClr val="accent6">
                <a:shade val="73000"/>
              </a:schemeClr>
            </a:contourClr>
          </a:sp3d>
        </a:bodyPr>
        <a:lstStyle/>
        <a:p>
          <a:r>
            <a:rPr lang="en-US" sz="2000" b="1" cap="none" spc="0" smtClean="0">
              <a:ln w="11430"/>
              <a:effectLst>
                <a:outerShdw blurRad="80000" dist="40000" dir="5040000" algn="tl">
                  <a:srgbClr val="000000">
                    <a:alpha val="30000"/>
                  </a:srgbClr>
                </a:outerShdw>
              </a:effectLst>
            </a:rPr>
            <a:t>EDUCATIONAL</a:t>
          </a:r>
          <a:endParaRPr lang="ru-RU" sz="2000" b="1" cap="none" spc="0" dirty="0">
            <a:ln w="11430"/>
            <a:effectLst>
              <a:outerShdw blurRad="80000" dist="40000" dir="5040000" algn="tl">
                <a:srgbClr val="000000">
                  <a:alpha val="30000"/>
                </a:srgbClr>
              </a:outerShdw>
            </a:effectLst>
          </a:endParaRPr>
        </a:p>
      </dgm:t>
    </dgm:pt>
    <dgm:pt modelId="{7B66C71F-C92C-4F0F-87F4-86EF2572CF76}" type="parTrans" cxnId="{4CD25CAF-9785-4CA7-A44D-69AB59C22CC7}">
      <dgm:prSet/>
      <dgm:spPr/>
      <dgm:t>
        <a:bodyPr/>
        <a:lstStyle/>
        <a:p>
          <a:endParaRPr lang="ru-RU"/>
        </a:p>
      </dgm:t>
    </dgm:pt>
    <dgm:pt modelId="{DEC270CF-96B6-4FB0-9577-1277CC0336B7}" type="sibTrans" cxnId="{4CD25CAF-9785-4CA7-A44D-69AB59C22CC7}">
      <dgm:prSet/>
      <dgm:spPr/>
      <dgm:t>
        <a:bodyPr/>
        <a:lstStyle/>
        <a:p>
          <a:endParaRPr lang="ru-RU"/>
        </a:p>
      </dgm:t>
    </dgm:pt>
    <dgm:pt modelId="{FBE9706B-AA14-475A-B11D-32D3F9B23D99}">
      <dgm:prSet phldrT="[Текст]" custT="1"/>
      <dgm:spPr/>
      <dgm:t>
        <a:bodyPr>
          <a:scene3d>
            <a:camera prst="orthographicFront"/>
            <a:lightRig rig="glow" dir="tl">
              <a:rot lat="0" lon="0" rev="5400000"/>
            </a:lightRig>
          </a:scene3d>
          <a:sp3d extrusionH="57150" contourW="12700">
            <a:bevelT w="25400" h="25400" prst="angle"/>
            <a:contourClr>
              <a:schemeClr val="accent6">
                <a:shade val="73000"/>
              </a:schemeClr>
            </a:contourClr>
          </a:sp3d>
        </a:bodyPr>
        <a:lstStyle/>
        <a:p>
          <a:r>
            <a:rPr lang="en-US" sz="2000" b="1" cap="none" spc="0" smtClean="0">
              <a:ln w="11430"/>
              <a:effectLst>
                <a:outerShdw blurRad="80000" dist="40000" dir="5040000" algn="tl">
                  <a:srgbClr val="000000">
                    <a:alpha val="30000"/>
                  </a:srgbClr>
                </a:outerShdw>
              </a:effectLst>
            </a:rPr>
            <a:t>REAL  LIFE</a:t>
          </a:r>
          <a:endParaRPr lang="ru-RU" sz="2000" b="1" cap="none" spc="0" dirty="0">
            <a:ln w="11430"/>
            <a:effectLst>
              <a:outerShdw blurRad="80000" dist="40000" dir="5040000" algn="tl">
                <a:srgbClr val="000000">
                  <a:alpha val="30000"/>
                </a:srgbClr>
              </a:outerShdw>
            </a:effectLst>
          </a:endParaRPr>
        </a:p>
      </dgm:t>
    </dgm:pt>
    <dgm:pt modelId="{A8611878-EE25-4BD5-90EA-73F68ABC7AB1}" type="parTrans" cxnId="{C421F10C-D50F-4BAB-A02D-D418DEA367B3}">
      <dgm:prSet/>
      <dgm:spPr/>
      <dgm:t>
        <a:bodyPr/>
        <a:lstStyle/>
        <a:p>
          <a:endParaRPr lang="ru-RU"/>
        </a:p>
      </dgm:t>
    </dgm:pt>
    <dgm:pt modelId="{3F59CE94-5494-451D-B763-6563BE7DC897}" type="sibTrans" cxnId="{C421F10C-D50F-4BAB-A02D-D418DEA367B3}">
      <dgm:prSet/>
      <dgm:spPr/>
      <dgm:t>
        <a:bodyPr/>
        <a:lstStyle/>
        <a:p>
          <a:endParaRPr lang="ru-RU"/>
        </a:p>
      </dgm:t>
    </dgm:pt>
    <dgm:pt modelId="{EACE02FD-0B3C-4D4A-A085-E9BC53E852D7}">
      <dgm:prSet custT="1"/>
      <dgm:spPr/>
      <dgm:t>
        <a:bodyPr>
          <a:scene3d>
            <a:camera prst="orthographicFront"/>
            <a:lightRig rig="glow" dir="tl">
              <a:rot lat="0" lon="0" rev="5400000"/>
            </a:lightRig>
          </a:scene3d>
          <a:sp3d extrusionH="57150" contourW="12700">
            <a:bevelT w="25400" h="25400" prst="angle"/>
            <a:contourClr>
              <a:schemeClr val="accent6">
                <a:shade val="73000"/>
              </a:schemeClr>
            </a:contourClr>
          </a:sp3d>
        </a:bodyPr>
        <a:lstStyle/>
        <a:p>
          <a:r>
            <a:rPr lang="en-US" sz="2000" b="1" cap="none" spc="0" smtClean="0">
              <a:ln w="11430"/>
              <a:effectLst>
                <a:outerShdw blurRad="80000" dist="40000" dir="5040000" algn="tl">
                  <a:srgbClr val="000000">
                    <a:alpha val="30000"/>
                  </a:srgbClr>
                </a:outerShdw>
              </a:effectLst>
            </a:rPr>
            <a:t>STORIES</a:t>
          </a:r>
          <a:endParaRPr lang="ru-RU" sz="2000" b="1" cap="none" spc="0" dirty="0">
            <a:ln w="11430"/>
            <a:effectLst>
              <a:outerShdw blurRad="80000" dist="40000" dir="5040000" algn="tl">
                <a:srgbClr val="000000">
                  <a:alpha val="30000"/>
                </a:srgbClr>
              </a:outerShdw>
            </a:effectLst>
          </a:endParaRPr>
        </a:p>
      </dgm:t>
    </dgm:pt>
    <dgm:pt modelId="{6F90AC83-2F7F-4EEC-B6E1-DD6F504AD180}" type="parTrans" cxnId="{2AB8EB37-22F5-4F1A-8296-7D997C71F6A1}">
      <dgm:prSet/>
      <dgm:spPr/>
      <dgm:t>
        <a:bodyPr/>
        <a:lstStyle/>
        <a:p>
          <a:endParaRPr lang="ru-RU"/>
        </a:p>
      </dgm:t>
    </dgm:pt>
    <dgm:pt modelId="{EEB33435-0864-4CA8-928D-04D70A8EC1EE}" type="sibTrans" cxnId="{2AB8EB37-22F5-4F1A-8296-7D997C71F6A1}">
      <dgm:prSet/>
      <dgm:spPr/>
      <dgm:t>
        <a:bodyPr/>
        <a:lstStyle/>
        <a:p>
          <a:endParaRPr lang="ru-RU"/>
        </a:p>
      </dgm:t>
    </dgm:pt>
    <dgm:pt modelId="{370C6B8D-4D65-4975-9AF3-168E18E6AC60}" type="pres">
      <dgm:prSet presAssocID="{82477768-EA0D-4BFC-9BBA-B5335D881998}" presName="Name0" presStyleCnt="0">
        <dgm:presLayoutVars>
          <dgm:chMax val="7"/>
          <dgm:dir/>
          <dgm:animLvl val="lvl"/>
          <dgm:resizeHandles val="exact"/>
        </dgm:presLayoutVars>
      </dgm:prSet>
      <dgm:spPr/>
      <dgm:t>
        <a:bodyPr/>
        <a:lstStyle/>
        <a:p>
          <a:endParaRPr lang="ru-RU"/>
        </a:p>
      </dgm:t>
    </dgm:pt>
    <dgm:pt modelId="{14EB216C-AFAF-4770-8F4E-112C81379E0A}" type="pres">
      <dgm:prSet presAssocID="{6480F93D-6516-40A5-8A4C-EA710D85A30D}" presName="circle1" presStyleLbl="node1" presStyleIdx="0" presStyleCnt="4"/>
      <dgm:spPr/>
      <dgm:t>
        <a:bodyPr/>
        <a:lstStyle/>
        <a:p>
          <a:endParaRPr lang="ru-RU"/>
        </a:p>
      </dgm:t>
    </dgm:pt>
    <dgm:pt modelId="{D0A861CD-E339-4DEF-9D98-3989D9419D0F}" type="pres">
      <dgm:prSet presAssocID="{6480F93D-6516-40A5-8A4C-EA710D85A30D}" presName="space" presStyleCnt="0"/>
      <dgm:spPr/>
      <dgm:t>
        <a:bodyPr/>
        <a:lstStyle/>
        <a:p>
          <a:endParaRPr lang="ru-RU"/>
        </a:p>
      </dgm:t>
    </dgm:pt>
    <dgm:pt modelId="{03410776-BB3F-4D9D-ACD6-92F7FD0E0EF5}" type="pres">
      <dgm:prSet presAssocID="{6480F93D-6516-40A5-8A4C-EA710D85A30D}" presName="rect1" presStyleLbl="alignAcc1" presStyleIdx="0" presStyleCnt="4"/>
      <dgm:spPr/>
      <dgm:t>
        <a:bodyPr/>
        <a:lstStyle/>
        <a:p>
          <a:endParaRPr lang="ru-RU"/>
        </a:p>
      </dgm:t>
    </dgm:pt>
    <dgm:pt modelId="{CFE4EB44-F7CA-4D16-B9BF-AF09A6865F4D}" type="pres">
      <dgm:prSet presAssocID="{AC79C690-0963-4381-9FF8-00E20601C2E7}" presName="vertSpace2" presStyleLbl="node1" presStyleIdx="0" presStyleCnt="4"/>
      <dgm:spPr/>
      <dgm:t>
        <a:bodyPr/>
        <a:lstStyle/>
        <a:p>
          <a:endParaRPr lang="ru-RU"/>
        </a:p>
      </dgm:t>
    </dgm:pt>
    <dgm:pt modelId="{70BC17C0-1855-4616-A3D6-EB2D315A3CD0}" type="pres">
      <dgm:prSet presAssocID="{AC79C690-0963-4381-9FF8-00E20601C2E7}" presName="circle2" presStyleLbl="node1" presStyleIdx="1" presStyleCnt="4"/>
      <dgm:spPr/>
      <dgm:t>
        <a:bodyPr/>
        <a:lstStyle/>
        <a:p>
          <a:endParaRPr lang="ru-RU"/>
        </a:p>
      </dgm:t>
    </dgm:pt>
    <dgm:pt modelId="{40B5AD9E-DC28-4A43-ADD0-E281044F0D8B}" type="pres">
      <dgm:prSet presAssocID="{AC79C690-0963-4381-9FF8-00E20601C2E7}" presName="rect2" presStyleLbl="alignAcc1" presStyleIdx="1" presStyleCnt="4" custLinFactNeighborX="6802" custLinFactNeighborY="522"/>
      <dgm:spPr/>
      <dgm:t>
        <a:bodyPr/>
        <a:lstStyle/>
        <a:p>
          <a:endParaRPr lang="ru-RU"/>
        </a:p>
      </dgm:t>
    </dgm:pt>
    <dgm:pt modelId="{A290CC72-A95C-4DAB-977A-A64ABD5BD565}" type="pres">
      <dgm:prSet presAssocID="{FBE9706B-AA14-475A-B11D-32D3F9B23D99}" presName="vertSpace3" presStyleLbl="node1" presStyleIdx="1" presStyleCnt="4"/>
      <dgm:spPr/>
      <dgm:t>
        <a:bodyPr/>
        <a:lstStyle/>
        <a:p>
          <a:endParaRPr lang="ru-RU"/>
        </a:p>
      </dgm:t>
    </dgm:pt>
    <dgm:pt modelId="{D334EBAF-074A-489F-A469-29B599E0E2AA}" type="pres">
      <dgm:prSet presAssocID="{FBE9706B-AA14-475A-B11D-32D3F9B23D99}" presName="circle3" presStyleLbl="node1" presStyleIdx="2" presStyleCnt="4"/>
      <dgm:spPr/>
      <dgm:t>
        <a:bodyPr/>
        <a:lstStyle/>
        <a:p>
          <a:endParaRPr lang="ru-RU"/>
        </a:p>
      </dgm:t>
    </dgm:pt>
    <dgm:pt modelId="{0A609CF8-B95A-4388-9AEF-C4FC4C04F4BC}" type="pres">
      <dgm:prSet presAssocID="{FBE9706B-AA14-475A-B11D-32D3F9B23D99}" presName="rect3" presStyleLbl="alignAcc1" presStyleIdx="2" presStyleCnt="4"/>
      <dgm:spPr/>
      <dgm:t>
        <a:bodyPr/>
        <a:lstStyle/>
        <a:p>
          <a:endParaRPr lang="ru-RU"/>
        </a:p>
      </dgm:t>
    </dgm:pt>
    <dgm:pt modelId="{579D0D91-458E-4261-939A-35770F113C36}" type="pres">
      <dgm:prSet presAssocID="{EACE02FD-0B3C-4D4A-A085-E9BC53E852D7}" presName="vertSpace4" presStyleLbl="node1" presStyleIdx="2" presStyleCnt="4"/>
      <dgm:spPr/>
      <dgm:t>
        <a:bodyPr/>
        <a:lstStyle/>
        <a:p>
          <a:endParaRPr lang="ru-RU"/>
        </a:p>
      </dgm:t>
    </dgm:pt>
    <dgm:pt modelId="{16B8B5BB-3004-40DC-AF88-6E78A069BA46}" type="pres">
      <dgm:prSet presAssocID="{EACE02FD-0B3C-4D4A-A085-E9BC53E852D7}" presName="circle4" presStyleLbl="node1" presStyleIdx="3" presStyleCnt="4"/>
      <dgm:spPr/>
      <dgm:t>
        <a:bodyPr/>
        <a:lstStyle/>
        <a:p>
          <a:endParaRPr lang="ru-RU"/>
        </a:p>
      </dgm:t>
    </dgm:pt>
    <dgm:pt modelId="{A7E01A4A-97E0-4F6B-8B9C-E5B653086973}" type="pres">
      <dgm:prSet presAssocID="{EACE02FD-0B3C-4D4A-A085-E9BC53E852D7}" presName="rect4" presStyleLbl="alignAcc1" presStyleIdx="3" presStyleCnt="4"/>
      <dgm:spPr/>
      <dgm:t>
        <a:bodyPr/>
        <a:lstStyle/>
        <a:p>
          <a:endParaRPr lang="ru-RU"/>
        </a:p>
      </dgm:t>
    </dgm:pt>
    <dgm:pt modelId="{59845C6E-3268-42BA-A170-26A507489B93}" type="pres">
      <dgm:prSet presAssocID="{6480F93D-6516-40A5-8A4C-EA710D85A30D}" presName="rect1ParTxNoCh" presStyleLbl="alignAcc1" presStyleIdx="3" presStyleCnt="4">
        <dgm:presLayoutVars>
          <dgm:chMax val="1"/>
          <dgm:bulletEnabled val="1"/>
        </dgm:presLayoutVars>
      </dgm:prSet>
      <dgm:spPr/>
      <dgm:t>
        <a:bodyPr/>
        <a:lstStyle/>
        <a:p>
          <a:endParaRPr lang="ru-RU"/>
        </a:p>
      </dgm:t>
    </dgm:pt>
    <dgm:pt modelId="{E72EE5A8-66AB-420B-9938-9C60B9741AD0}" type="pres">
      <dgm:prSet presAssocID="{AC79C690-0963-4381-9FF8-00E20601C2E7}" presName="rect2ParTxNoCh" presStyleLbl="alignAcc1" presStyleIdx="3" presStyleCnt="4">
        <dgm:presLayoutVars>
          <dgm:chMax val="1"/>
          <dgm:bulletEnabled val="1"/>
        </dgm:presLayoutVars>
      </dgm:prSet>
      <dgm:spPr/>
      <dgm:t>
        <a:bodyPr/>
        <a:lstStyle/>
        <a:p>
          <a:endParaRPr lang="ru-RU"/>
        </a:p>
      </dgm:t>
    </dgm:pt>
    <dgm:pt modelId="{E1629DAC-203E-4CE0-ABE0-D3CE645C564E}" type="pres">
      <dgm:prSet presAssocID="{FBE9706B-AA14-475A-B11D-32D3F9B23D99}" presName="rect3ParTxNoCh" presStyleLbl="alignAcc1" presStyleIdx="3" presStyleCnt="4">
        <dgm:presLayoutVars>
          <dgm:chMax val="1"/>
          <dgm:bulletEnabled val="1"/>
        </dgm:presLayoutVars>
      </dgm:prSet>
      <dgm:spPr/>
      <dgm:t>
        <a:bodyPr/>
        <a:lstStyle/>
        <a:p>
          <a:endParaRPr lang="ru-RU"/>
        </a:p>
      </dgm:t>
    </dgm:pt>
    <dgm:pt modelId="{1F720AE0-AD6E-48C5-A7DC-8EAC4F14AA94}" type="pres">
      <dgm:prSet presAssocID="{EACE02FD-0B3C-4D4A-A085-E9BC53E852D7}" presName="rect4ParTxNoCh" presStyleLbl="alignAcc1" presStyleIdx="3" presStyleCnt="4">
        <dgm:presLayoutVars>
          <dgm:chMax val="1"/>
          <dgm:bulletEnabled val="1"/>
        </dgm:presLayoutVars>
      </dgm:prSet>
      <dgm:spPr/>
      <dgm:t>
        <a:bodyPr/>
        <a:lstStyle/>
        <a:p>
          <a:endParaRPr lang="ru-RU"/>
        </a:p>
      </dgm:t>
    </dgm:pt>
  </dgm:ptLst>
  <dgm:cxnLst>
    <dgm:cxn modelId="{C421F10C-D50F-4BAB-A02D-D418DEA367B3}" srcId="{82477768-EA0D-4BFC-9BBA-B5335D881998}" destId="{FBE9706B-AA14-475A-B11D-32D3F9B23D99}" srcOrd="2" destOrd="0" parTransId="{A8611878-EE25-4BD5-90EA-73F68ABC7AB1}" sibTransId="{3F59CE94-5494-451D-B763-6563BE7DC897}"/>
    <dgm:cxn modelId="{7E179A09-330A-47B0-8842-F91129B760C9}" type="presOf" srcId="{FBE9706B-AA14-475A-B11D-32D3F9B23D99}" destId="{E1629DAC-203E-4CE0-ABE0-D3CE645C564E}" srcOrd="1" destOrd="0" presId="urn:microsoft.com/office/officeart/2005/8/layout/target3"/>
    <dgm:cxn modelId="{FDF8D046-8E8C-46DA-82A6-A58D2617BBD6}" type="presOf" srcId="{AC79C690-0963-4381-9FF8-00E20601C2E7}" destId="{E72EE5A8-66AB-420B-9938-9C60B9741AD0}" srcOrd="1" destOrd="0" presId="urn:microsoft.com/office/officeart/2005/8/layout/target3"/>
    <dgm:cxn modelId="{BB312118-2882-4CA0-9489-F557761B0B27}" srcId="{82477768-EA0D-4BFC-9BBA-B5335D881998}" destId="{6480F93D-6516-40A5-8A4C-EA710D85A30D}" srcOrd="0" destOrd="0" parTransId="{C13A976F-6923-408B-A464-07EA5220CB0D}" sibTransId="{8C72F501-5AD9-4220-A972-9EF97EF92469}"/>
    <dgm:cxn modelId="{2ED26188-36A5-4985-AB74-7761C1A36475}" type="presOf" srcId="{6480F93D-6516-40A5-8A4C-EA710D85A30D}" destId="{59845C6E-3268-42BA-A170-26A507489B93}" srcOrd="1" destOrd="0" presId="urn:microsoft.com/office/officeart/2005/8/layout/target3"/>
    <dgm:cxn modelId="{71A9D061-3DC9-43E7-AA5D-B3663F9FCE68}" type="presOf" srcId="{6480F93D-6516-40A5-8A4C-EA710D85A30D}" destId="{03410776-BB3F-4D9D-ACD6-92F7FD0E0EF5}" srcOrd="0" destOrd="0" presId="urn:microsoft.com/office/officeart/2005/8/layout/target3"/>
    <dgm:cxn modelId="{4CD25CAF-9785-4CA7-A44D-69AB59C22CC7}" srcId="{82477768-EA0D-4BFC-9BBA-B5335D881998}" destId="{AC79C690-0963-4381-9FF8-00E20601C2E7}" srcOrd="1" destOrd="0" parTransId="{7B66C71F-C92C-4F0F-87F4-86EF2572CF76}" sibTransId="{DEC270CF-96B6-4FB0-9577-1277CC0336B7}"/>
    <dgm:cxn modelId="{8ED5B634-2846-442A-8D61-2D6591078298}" type="presOf" srcId="{EACE02FD-0B3C-4D4A-A085-E9BC53E852D7}" destId="{A7E01A4A-97E0-4F6B-8B9C-E5B653086973}" srcOrd="0" destOrd="0" presId="urn:microsoft.com/office/officeart/2005/8/layout/target3"/>
    <dgm:cxn modelId="{E152A5BA-3454-4C75-9892-BE4AB13C6151}" type="presOf" srcId="{EACE02FD-0B3C-4D4A-A085-E9BC53E852D7}" destId="{1F720AE0-AD6E-48C5-A7DC-8EAC4F14AA94}" srcOrd="1" destOrd="0" presId="urn:microsoft.com/office/officeart/2005/8/layout/target3"/>
    <dgm:cxn modelId="{F17B5480-1FE1-479B-995D-43059D0B372F}" type="presOf" srcId="{82477768-EA0D-4BFC-9BBA-B5335D881998}" destId="{370C6B8D-4D65-4975-9AF3-168E18E6AC60}" srcOrd="0" destOrd="0" presId="urn:microsoft.com/office/officeart/2005/8/layout/target3"/>
    <dgm:cxn modelId="{2AB8EB37-22F5-4F1A-8296-7D997C71F6A1}" srcId="{82477768-EA0D-4BFC-9BBA-B5335D881998}" destId="{EACE02FD-0B3C-4D4A-A085-E9BC53E852D7}" srcOrd="3" destOrd="0" parTransId="{6F90AC83-2F7F-4EEC-B6E1-DD6F504AD180}" sibTransId="{EEB33435-0864-4CA8-928D-04D70A8EC1EE}"/>
    <dgm:cxn modelId="{82E298C7-6903-4F7B-BFE3-26D93E9B4E0B}" type="presOf" srcId="{FBE9706B-AA14-475A-B11D-32D3F9B23D99}" destId="{0A609CF8-B95A-4388-9AEF-C4FC4C04F4BC}" srcOrd="0" destOrd="0" presId="urn:microsoft.com/office/officeart/2005/8/layout/target3"/>
    <dgm:cxn modelId="{FE91F6A9-21CD-4535-A6B6-86E80593835E}" type="presOf" srcId="{AC79C690-0963-4381-9FF8-00E20601C2E7}" destId="{40B5AD9E-DC28-4A43-ADD0-E281044F0D8B}" srcOrd="0" destOrd="0" presId="urn:microsoft.com/office/officeart/2005/8/layout/target3"/>
    <dgm:cxn modelId="{3B8AA94B-0EE9-49AB-91E1-6EC30BDC8C1D}" type="presParOf" srcId="{370C6B8D-4D65-4975-9AF3-168E18E6AC60}" destId="{14EB216C-AFAF-4770-8F4E-112C81379E0A}" srcOrd="0" destOrd="0" presId="urn:microsoft.com/office/officeart/2005/8/layout/target3"/>
    <dgm:cxn modelId="{B25652B1-7801-422F-9998-6E4C07D1DC8C}" type="presParOf" srcId="{370C6B8D-4D65-4975-9AF3-168E18E6AC60}" destId="{D0A861CD-E339-4DEF-9D98-3989D9419D0F}" srcOrd="1" destOrd="0" presId="urn:microsoft.com/office/officeart/2005/8/layout/target3"/>
    <dgm:cxn modelId="{E3A9F7E5-6728-4D83-BB39-1047B83D1076}" type="presParOf" srcId="{370C6B8D-4D65-4975-9AF3-168E18E6AC60}" destId="{03410776-BB3F-4D9D-ACD6-92F7FD0E0EF5}" srcOrd="2" destOrd="0" presId="urn:microsoft.com/office/officeart/2005/8/layout/target3"/>
    <dgm:cxn modelId="{A3080B59-5064-432E-9F49-0E5F977079AB}" type="presParOf" srcId="{370C6B8D-4D65-4975-9AF3-168E18E6AC60}" destId="{CFE4EB44-F7CA-4D16-B9BF-AF09A6865F4D}" srcOrd="3" destOrd="0" presId="urn:microsoft.com/office/officeart/2005/8/layout/target3"/>
    <dgm:cxn modelId="{30DFBE7C-BAD9-4786-8EA7-2160406A2702}" type="presParOf" srcId="{370C6B8D-4D65-4975-9AF3-168E18E6AC60}" destId="{70BC17C0-1855-4616-A3D6-EB2D315A3CD0}" srcOrd="4" destOrd="0" presId="urn:microsoft.com/office/officeart/2005/8/layout/target3"/>
    <dgm:cxn modelId="{F8AC9FB6-9451-4755-B908-9B29C21C4E28}" type="presParOf" srcId="{370C6B8D-4D65-4975-9AF3-168E18E6AC60}" destId="{40B5AD9E-DC28-4A43-ADD0-E281044F0D8B}" srcOrd="5" destOrd="0" presId="urn:microsoft.com/office/officeart/2005/8/layout/target3"/>
    <dgm:cxn modelId="{89C095ED-FA33-40DE-A1B6-1479736AA5E7}" type="presParOf" srcId="{370C6B8D-4D65-4975-9AF3-168E18E6AC60}" destId="{A290CC72-A95C-4DAB-977A-A64ABD5BD565}" srcOrd="6" destOrd="0" presId="urn:microsoft.com/office/officeart/2005/8/layout/target3"/>
    <dgm:cxn modelId="{1388EAAE-5B79-44F4-9E56-412D19AA6DF3}" type="presParOf" srcId="{370C6B8D-4D65-4975-9AF3-168E18E6AC60}" destId="{D334EBAF-074A-489F-A469-29B599E0E2AA}" srcOrd="7" destOrd="0" presId="urn:microsoft.com/office/officeart/2005/8/layout/target3"/>
    <dgm:cxn modelId="{BC08D1FE-F553-49BA-ABD0-A62F91013CE0}" type="presParOf" srcId="{370C6B8D-4D65-4975-9AF3-168E18E6AC60}" destId="{0A609CF8-B95A-4388-9AEF-C4FC4C04F4BC}" srcOrd="8" destOrd="0" presId="urn:microsoft.com/office/officeart/2005/8/layout/target3"/>
    <dgm:cxn modelId="{50F3FAA9-6496-4AC9-8AB7-7E087292B4B4}" type="presParOf" srcId="{370C6B8D-4D65-4975-9AF3-168E18E6AC60}" destId="{579D0D91-458E-4261-939A-35770F113C36}" srcOrd="9" destOrd="0" presId="urn:microsoft.com/office/officeart/2005/8/layout/target3"/>
    <dgm:cxn modelId="{810834CA-71D3-41D4-9016-497404615F48}" type="presParOf" srcId="{370C6B8D-4D65-4975-9AF3-168E18E6AC60}" destId="{16B8B5BB-3004-40DC-AF88-6E78A069BA46}" srcOrd="10" destOrd="0" presId="urn:microsoft.com/office/officeart/2005/8/layout/target3"/>
    <dgm:cxn modelId="{F9C2F3DF-2AE0-4B95-AB30-BCF5DBF0E56A}" type="presParOf" srcId="{370C6B8D-4D65-4975-9AF3-168E18E6AC60}" destId="{A7E01A4A-97E0-4F6B-8B9C-E5B653086973}" srcOrd="11" destOrd="0" presId="urn:microsoft.com/office/officeart/2005/8/layout/target3"/>
    <dgm:cxn modelId="{955058F2-44CC-4353-B5D5-9094E7BAA3B7}" type="presParOf" srcId="{370C6B8D-4D65-4975-9AF3-168E18E6AC60}" destId="{59845C6E-3268-42BA-A170-26A507489B93}" srcOrd="12" destOrd="0" presId="urn:microsoft.com/office/officeart/2005/8/layout/target3"/>
    <dgm:cxn modelId="{522C97C9-A7E0-443D-A0B0-DE214DCAAAD9}" type="presParOf" srcId="{370C6B8D-4D65-4975-9AF3-168E18E6AC60}" destId="{E72EE5A8-66AB-420B-9938-9C60B9741AD0}" srcOrd="13" destOrd="0" presId="urn:microsoft.com/office/officeart/2005/8/layout/target3"/>
    <dgm:cxn modelId="{773DA3E7-E5C1-4CDE-B8D5-095103EA67C6}" type="presParOf" srcId="{370C6B8D-4D65-4975-9AF3-168E18E6AC60}" destId="{E1629DAC-203E-4CE0-ABE0-D3CE645C564E}" srcOrd="14" destOrd="0" presId="urn:microsoft.com/office/officeart/2005/8/layout/target3"/>
    <dgm:cxn modelId="{47521C71-0AD8-48DF-9B85-AC8A68E9D1BD}" type="presParOf" srcId="{370C6B8D-4D65-4975-9AF3-168E18E6AC60}" destId="{1F720AE0-AD6E-48C5-A7DC-8EAC4F14AA94}" srcOrd="15" destOrd="0" presId="urn:microsoft.com/office/officeart/2005/8/layout/target3"/>
  </dgm:cxnLst>
  <dgm:bg/>
  <dgm:whole/>
</dgm:dataModel>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44976D61-93D0-4070-BC9D-E36F39744C95}" type="datetimeFigureOut">
              <a:rPr lang="ru-RU"/>
              <a:pPr>
                <a:defRPr/>
              </a:pPr>
              <a:t>08.10.2019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3CEE9A75-BD2E-4C34-A033-A3313B3D9885}"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Образ слайда 1"/>
          <p:cNvSpPr>
            <a:spLocks noGrp="1" noRot="1" noChangeAspect="1"/>
          </p:cNvSpPr>
          <p:nvPr>
            <p:ph type="sldImg"/>
          </p:nvPr>
        </p:nvSpPr>
        <p:spPr bwMode="auto">
          <a:noFill/>
          <a:ln>
            <a:solidFill>
              <a:srgbClr val="000000"/>
            </a:solidFill>
            <a:miter lim="800000"/>
            <a:headEnd/>
            <a:tailEnd/>
          </a:ln>
        </p:spPr>
      </p:sp>
      <p:sp>
        <p:nvSpPr>
          <p:cNvPr id="177154"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7715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B84B0B1-ECDF-4F0B-B9D8-6C2AC2306AC6}" type="slidenum">
              <a:rPr lang="ru-RU"/>
              <a:pPr fontAlgn="base">
                <a:spcBef>
                  <a:spcPct val="0"/>
                </a:spcBef>
                <a:spcAft>
                  <a:spcPct val="0"/>
                </a:spcAft>
              </a:pPr>
              <a:t>4</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Образ слайда 1"/>
          <p:cNvSpPr>
            <a:spLocks noGrp="1" noRot="1" noChangeAspect="1"/>
          </p:cNvSpPr>
          <p:nvPr>
            <p:ph type="sldImg"/>
          </p:nvPr>
        </p:nvSpPr>
        <p:spPr bwMode="auto">
          <a:noFill/>
          <a:ln>
            <a:solidFill>
              <a:srgbClr val="000000"/>
            </a:solidFill>
            <a:miter lim="800000"/>
            <a:headEnd/>
            <a:tailEnd/>
          </a:ln>
        </p:spPr>
      </p:sp>
      <p:sp>
        <p:nvSpPr>
          <p:cNvPr id="17920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7920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DEBEFF-192E-4BA3-9325-A9CF356CB1BF}" type="slidenum">
              <a:rPr lang="ru-RU"/>
              <a:pPr fontAlgn="base">
                <a:spcBef>
                  <a:spcPct val="0"/>
                </a:spcBef>
                <a:spcAft>
                  <a:spcPct val="0"/>
                </a:spcAft>
              </a:pPr>
              <a:t>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934200"/>
            <a:chOff x="0" y="0"/>
            <a:chExt cx="5760" cy="4368"/>
          </a:xfrm>
        </p:grpSpPr>
        <p:sp>
          <p:nvSpPr>
            <p:cNvPr id="5"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6"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7"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8"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9"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0"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1"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2"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3"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4"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fontAlgn="auto">
                <a:spcBef>
                  <a:spcPts val="0"/>
                </a:spcBef>
                <a:spcAft>
                  <a:spcPts val="0"/>
                </a:spcAft>
                <a:defRPr/>
              </a:pPr>
              <a:endParaRPr lang="ru-RU">
                <a:latin typeface="+mn-lt"/>
              </a:endParaRPr>
            </a:p>
          </p:txBody>
        </p:sp>
        <p:sp>
          <p:nvSpPr>
            <p:cNvPr id="15"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fontAlgn="auto">
                <a:spcBef>
                  <a:spcPts val="0"/>
                </a:spcBef>
                <a:spcAft>
                  <a:spcPts val="0"/>
                </a:spcAft>
                <a:defRPr/>
              </a:pPr>
              <a:endParaRPr lang="ru-RU">
                <a:latin typeface="+mn-lt"/>
              </a:endParaRPr>
            </a:p>
          </p:txBody>
        </p:sp>
        <p:sp>
          <p:nvSpPr>
            <p:cNvPr id="16"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7"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8"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9"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20"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21"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22"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grpSp>
      <p:sp>
        <p:nvSpPr>
          <p:cNvPr id="15381" name="Rectangle 21"/>
          <p:cNvSpPr>
            <a:spLocks noGrp="1" noChangeArrowheads="1"/>
          </p:cNvSpPr>
          <p:nvPr>
            <p:ph type="ctrTitle" sz="quarter"/>
          </p:nvPr>
        </p:nvSpPr>
        <p:spPr>
          <a:xfrm>
            <a:off x="685800" y="1828800"/>
            <a:ext cx="7772400" cy="1736725"/>
          </a:xfrm>
        </p:spPr>
        <p:txBody>
          <a:bodyPr/>
          <a:lstStyle>
            <a:lvl1pPr>
              <a:defRPr sz="5400"/>
            </a:lvl1pPr>
          </a:lstStyle>
          <a:p>
            <a:r>
              <a:rPr lang="ru-RU" smtClean="0"/>
              <a:t>Образец заголовка</a:t>
            </a:r>
            <a:endParaRPr lang="ru-RU"/>
          </a:p>
        </p:txBody>
      </p:sp>
      <p:sp>
        <p:nvSpPr>
          <p:cNvPr id="15382"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smtClean="0"/>
              <a:t>Образец подзаголовка</a:t>
            </a:r>
            <a:endParaRPr lang="ru-RU"/>
          </a:p>
        </p:txBody>
      </p:sp>
      <p:sp>
        <p:nvSpPr>
          <p:cNvPr id="23" name="Rectangle 23"/>
          <p:cNvSpPr>
            <a:spLocks noGrp="1" noChangeArrowheads="1"/>
          </p:cNvSpPr>
          <p:nvPr>
            <p:ph type="dt" sz="quarter" idx="10"/>
          </p:nvPr>
        </p:nvSpPr>
        <p:spPr/>
        <p:txBody>
          <a:bodyPr/>
          <a:lstStyle>
            <a:lvl1pPr>
              <a:defRPr smtClean="0"/>
            </a:lvl1pPr>
          </a:lstStyle>
          <a:p>
            <a:pPr>
              <a:defRPr/>
            </a:pPr>
            <a:fld id="{953F0AC1-8A67-4C7E-AC8C-E28253F6A6DE}" type="datetimeFigureOut">
              <a:rPr lang="ru-RU"/>
              <a:pPr>
                <a:defRPr/>
              </a:pPr>
              <a:t>08.10.2019</a:t>
            </a:fld>
            <a:endParaRPr lang="ru-RU"/>
          </a:p>
        </p:txBody>
      </p:sp>
      <p:sp>
        <p:nvSpPr>
          <p:cNvPr id="24" name="Rectangle 24"/>
          <p:cNvSpPr>
            <a:spLocks noGrp="1" noChangeArrowheads="1"/>
          </p:cNvSpPr>
          <p:nvPr>
            <p:ph type="ftr" sz="quarter" idx="11"/>
          </p:nvPr>
        </p:nvSpPr>
        <p:spPr/>
        <p:txBody>
          <a:bodyPr/>
          <a:lstStyle>
            <a:lvl1pPr>
              <a:defRPr/>
            </a:lvl1pPr>
          </a:lstStyle>
          <a:p>
            <a:pPr>
              <a:defRPr/>
            </a:pPr>
            <a:endParaRPr lang="ru-RU"/>
          </a:p>
        </p:txBody>
      </p:sp>
      <p:sp>
        <p:nvSpPr>
          <p:cNvPr id="25" name="Rectangle 25"/>
          <p:cNvSpPr>
            <a:spLocks noGrp="1" noChangeArrowheads="1"/>
          </p:cNvSpPr>
          <p:nvPr>
            <p:ph type="sldNum" sz="quarter" idx="12"/>
          </p:nvPr>
        </p:nvSpPr>
        <p:spPr/>
        <p:txBody>
          <a:bodyPr/>
          <a:lstStyle>
            <a:lvl1pPr>
              <a:defRPr smtClean="0"/>
            </a:lvl1pPr>
          </a:lstStyle>
          <a:p>
            <a:pPr>
              <a:defRPr/>
            </a:pPr>
            <a:fld id="{3F1ACFE9-D6DA-4A98-8B19-E8092AD73F48}" type="slidenum">
              <a:rPr lang="ru-RU"/>
              <a:pPr>
                <a:defRPr/>
              </a:pPr>
              <a:t>‹#›</a:t>
            </a:fld>
            <a:endParaRPr lang="ru-RU"/>
          </a:p>
        </p:txBody>
      </p:sp>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38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82" grpId="0" build="p" autoUpdateAnimBg="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3"/>
          <p:cNvSpPr>
            <a:spLocks noGrp="1" noChangeArrowheads="1"/>
          </p:cNvSpPr>
          <p:nvPr>
            <p:ph type="dt" sz="half" idx="10"/>
          </p:nvPr>
        </p:nvSpPr>
        <p:spPr>
          <a:ln/>
        </p:spPr>
        <p:txBody>
          <a:bodyPr/>
          <a:lstStyle>
            <a:lvl1pPr>
              <a:defRPr/>
            </a:lvl1pPr>
          </a:lstStyle>
          <a:p>
            <a:pPr>
              <a:defRPr/>
            </a:pPr>
            <a:fld id="{407DA41F-FECC-42D0-94CA-210D621D0D05}" type="datetimeFigureOut">
              <a:rPr lang="ru-RU"/>
              <a:pPr>
                <a:defRPr/>
              </a:pPr>
              <a:t>08.10.2019</a:t>
            </a:fld>
            <a:endParaRPr lang="ru-RU"/>
          </a:p>
        </p:txBody>
      </p:sp>
      <p:sp>
        <p:nvSpPr>
          <p:cNvPr id="5" name="Rectangle 24"/>
          <p:cNvSpPr>
            <a:spLocks noGrp="1" noChangeArrowheads="1"/>
          </p:cNvSpPr>
          <p:nvPr>
            <p:ph type="ftr" sz="quarter" idx="11"/>
          </p:nvPr>
        </p:nvSpPr>
        <p:spPr>
          <a:ln/>
        </p:spPr>
        <p:txBody>
          <a:bodyPr/>
          <a:lstStyle>
            <a:lvl1pPr>
              <a:defRPr/>
            </a:lvl1pPr>
          </a:lstStyle>
          <a:p>
            <a:pPr>
              <a:defRPr/>
            </a:pPr>
            <a:endParaRPr lang="ru-RU"/>
          </a:p>
        </p:txBody>
      </p:sp>
      <p:sp>
        <p:nvSpPr>
          <p:cNvPr id="6" name="Rectangle 25"/>
          <p:cNvSpPr>
            <a:spLocks noGrp="1" noChangeArrowheads="1"/>
          </p:cNvSpPr>
          <p:nvPr>
            <p:ph type="sldNum" sz="quarter" idx="12"/>
          </p:nvPr>
        </p:nvSpPr>
        <p:spPr>
          <a:ln/>
        </p:spPr>
        <p:txBody>
          <a:bodyPr/>
          <a:lstStyle>
            <a:lvl1pPr>
              <a:defRPr/>
            </a:lvl1pPr>
          </a:lstStyle>
          <a:p>
            <a:pPr>
              <a:defRPr/>
            </a:pPr>
            <a:fld id="{E4B1CA4F-7E7E-4362-9916-C90823105750}" type="slidenum">
              <a:rPr lang="ru-RU"/>
              <a:pPr>
                <a:defRPr/>
              </a:pPr>
              <a:t>‹#›</a:t>
            </a:fld>
            <a:endParaRPr lang="ru-RU"/>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7"/>
          <p:cNvSpPr>
            <a:spLocks noGrp="1" noChangeArrowheads="1"/>
          </p:cNvSpPr>
          <p:nvPr>
            <p:ph type="dt" sz="half" idx="10"/>
          </p:nvPr>
        </p:nvSpPr>
        <p:spPr>
          <a:ln/>
        </p:spPr>
        <p:txBody>
          <a:bodyPr/>
          <a:lstStyle>
            <a:lvl1pPr>
              <a:defRPr/>
            </a:lvl1pPr>
          </a:lstStyle>
          <a:p>
            <a:pPr>
              <a:defRPr/>
            </a:pPr>
            <a:endParaRPr lang="ru-RU"/>
          </a:p>
        </p:txBody>
      </p:sp>
      <p:sp>
        <p:nvSpPr>
          <p:cNvPr id="6" name="Rectangle 8"/>
          <p:cNvSpPr>
            <a:spLocks noGrp="1" noChangeArrowheads="1"/>
          </p:cNvSpPr>
          <p:nvPr>
            <p:ph type="ftr" sz="quarter" idx="11"/>
          </p:nvPr>
        </p:nvSpPr>
        <p:spPr>
          <a:ln/>
        </p:spPr>
        <p:txBody>
          <a:bodyPr/>
          <a:lstStyle>
            <a:lvl1pPr>
              <a:defRPr/>
            </a:lvl1pPr>
          </a:lstStyle>
          <a:p>
            <a:pPr>
              <a:defRPr/>
            </a:pPr>
            <a:endParaRPr lang="ru-RU"/>
          </a:p>
        </p:txBody>
      </p:sp>
      <p:sp>
        <p:nvSpPr>
          <p:cNvPr id="7" name="Rectangle 9"/>
          <p:cNvSpPr>
            <a:spLocks noGrp="1" noChangeArrowheads="1"/>
          </p:cNvSpPr>
          <p:nvPr>
            <p:ph type="sldNum" sz="quarter" idx="12"/>
          </p:nvPr>
        </p:nvSpPr>
        <p:spPr>
          <a:ln/>
        </p:spPr>
        <p:txBody>
          <a:bodyPr/>
          <a:lstStyle>
            <a:lvl1pPr>
              <a:defRPr/>
            </a:lvl1pPr>
          </a:lstStyle>
          <a:p>
            <a:pPr>
              <a:defRPr/>
            </a:pPr>
            <a:fld id="{1016BA47-F246-4BE7-A4B3-EBDA486C699C}" type="slidenum">
              <a:rPr lang="ru-RU"/>
              <a:pPr>
                <a:defRPr/>
              </a:pPr>
              <a:t>‹#›</a:t>
            </a:fld>
            <a:endParaRPr lang="ru-RU"/>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7"/>
          <p:cNvSpPr>
            <a:spLocks noGrp="1" noChangeArrowheads="1"/>
          </p:cNvSpPr>
          <p:nvPr>
            <p:ph type="dt" sz="half" idx="10"/>
          </p:nvPr>
        </p:nvSpPr>
        <p:spPr>
          <a:ln/>
        </p:spPr>
        <p:txBody>
          <a:bodyPr/>
          <a:lstStyle>
            <a:lvl1pPr>
              <a:defRPr/>
            </a:lvl1pPr>
          </a:lstStyle>
          <a:p>
            <a:pPr>
              <a:defRPr/>
            </a:pPr>
            <a:endParaRPr lang="ru-RU"/>
          </a:p>
        </p:txBody>
      </p:sp>
      <p:sp>
        <p:nvSpPr>
          <p:cNvPr id="8" name="Rectangle 8"/>
          <p:cNvSpPr>
            <a:spLocks noGrp="1" noChangeArrowheads="1"/>
          </p:cNvSpPr>
          <p:nvPr>
            <p:ph type="ftr" sz="quarter" idx="11"/>
          </p:nvPr>
        </p:nvSpPr>
        <p:spPr>
          <a:ln/>
        </p:spPr>
        <p:txBody>
          <a:bodyPr/>
          <a:lstStyle>
            <a:lvl1pPr>
              <a:defRPr/>
            </a:lvl1pPr>
          </a:lstStyle>
          <a:p>
            <a:pPr>
              <a:defRPr/>
            </a:pPr>
            <a:endParaRPr lang="ru-RU"/>
          </a:p>
        </p:txBody>
      </p:sp>
      <p:sp>
        <p:nvSpPr>
          <p:cNvPr id="9" name="Rectangle 9"/>
          <p:cNvSpPr>
            <a:spLocks noGrp="1" noChangeArrowheads="1"/>
          </p:cNvSpPr>
          <p:nvPr>
            <p:ph type="sldNum" sz="quarter" idx="12"/>
          </p:nvPr>
        </p:nvSpPr>
        <p:spPr>
          <a:ln/>
        </p:spPr>
        <p:txBody>
          <a:bodyPr/>
          <a:lstStyle>
            <a:lvl1pPr>
              <a:defRPr/>
            </a:lvl1pPr>
          </a:lstStyle>
          <a:p>
            <a:pPr>
              <a:defRPr/>
            </a:pPr>
            <a:fld id="{617806DA-1FA9-4954-ADFF-8B5DF3734846}" type="slidenum">
              <a:rPr lang="ru-RU"/>
              <a:pPr>
                <a:defRPr/>
              </a:pPr>
              <a:t>‹#›</a:t>
            </a:fld>
            <a:endParaRPr lang="ru-RU"/>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7"/>
          <p:cNvSpPr>
            <a:spLocks noGrp="1" noChangeArrowheads="1"/>
          </p:cNvSpPr>
          <p:nvPr>
            <p:ph type="dt" sz="half" idx="10"/>
          </p:nvPr>
        </p:nvSpPr>
        <p:spPr>
          <a:ln/>
        </p:spPr>
        <p:txBody>
          <a:bodyPr/>
          <a:lstStyle>
            <a:lvl1pPr>
              <a:defRPr/>
            </a:lvl1pPr>
          </a:lstStyle>
          <a:p>
            <a:pPr>
              <a:defRPr/>
            </a:pPr>
            <a:endParaRPr lang="ru-RU"/>
          </a:p>
        </p:txBody>
      </p:sp>
      <p:sp>
        <p:nvSpPr>
          <p:cNvPr id="4" name="Rectangle 8"/>
          <p:cNvSpPr>
            <a:spLocks noGrp="1" noChangeArrowheads="1"/>
          </p:cNvSpPr>
          <p:nvPr>
            <p:ph type="ftr" sz="quarter" idx="11"/>
          </p:nvPr>
        </p:nvSpPr>
        <p:spPr>
          <a:ln/>
        </p:spPr>
        <p:txBody>
          <a:bodyPr/>
          <a:lstStyle>
            <a:lvl1pPr>
              <a:defRPr/>
            </a:lvl1pPr>
          </a:lstStyle>
          <a:p>
            <a:pPr>
              <a:defRPr/>
            </a:pPr>
            <a:endParaRPr lang="ru-RU"/>
          </a:p>
        </p:txBody>
      </p:sp>
      <p:sp>
        <p:nvSpPr>
          <p:cNvPr id="5" name="Rectangle 9"/>
          <p:cNvSpPr>
            <a:spLocks noGrp="1" noChangeArrowheads="1"/>
          </p:cNvSpPr>
          <p:nvPr>
            <p:ph type="sldNum" sz="quarter" idx="12"/>
          </p:nvPr>
        </p:nvSpPr>
        <p:spPr>
          <a:ln/>
        </p:spPr>
        <p:txBody>
          <a:bodyPr/>
          <a:lstStyle>
            <a:lvl1pPr>
              <a:defRPr/>
            </a:lvl1pPr>
          </a:lstStyle>
          <a:p>
            <a:pPr>
              <a:defRPr/>
            </a:pPr>
            <a:fld id="{B65B27F9-09FA-44AB-AF48-96F3D5A05F4F}" type="slidenum">
              <a:rPr lang="ru-RU"/>
              <a:pPr>
                <a:defRPr/>
              </a:pPr>
              <a:t>‹#›</a:t>
            </a:fld>
            <a:endParaRPr lang="ru-RU"/>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ru-RU"/>
          </a:p>
        </p:txBody>
      </p:sp>
      <p:sp>
        <p:nvSpPr>
          <p:cNvPr id="3" name="Rectangle 8"/>
          <p:cNvSpPr>
            <a:spLocks noGrp="1" noChangeArrowheads="1"/>
          </p:cNvSpPr>
          <p:nvPr>
            <p:ph type="ftr" sz="quarter" idx="11"/>
          </p:nvPr>
        </p:nvSpPr>
        <p:spPr>
          <a:ln/>
        </p:spPr>
        <p:txBody>
          <a:bodyPr/>
          <a:lstStyle>
            <a:lvl1pPr>
              <a:defRPr/>
            </a:lvl1pPr>
          </a:lstStyle>
          <a:p>
            <a:pPr>
              <a:defRPr/>
            </a:pPr>
            <a:endParaRPr lang="ru-RU"/>
          </a:p>
        </p:txBody>
      </p:sp>
      <p:sp>
        <p:nvSpPr>
          <p:cNvPr id="4" name="Rectangle 9"/>
          <p:cNvSpPr>
            <a:spLocks noGrp="1" noChangeArrowheads="1"/>
          </p:cNvSpPr>
          <p:nvPr>
            <p:ph type="sldNum" sz="quarter" idx="12"/>
          </p:nvPr>
        </p:nvSpPr>
        <p:spPr>
          <a:ln/>
        </p:spPr>
        <p:txBody>
          <a:bodyPr/>
          <a:lstStyle>
            <a:lvl1pPr>
              <a:defRPr/>
            </a:lvl1pPr>
          </a:lstStyle>
          <a:p>
            <a:pPr>
              <a:defRPr/>
            </a:pPr>
            <a:fld id="{D00FAEE1-1827-484D-9723-58C1A402F0CC}" type="slidenum">
              <a:rPr lang="ru-RU"/>
              <a:pPr>
                <a:defRPr/>
              </a:pPr>
              <a:t>‹#›</a:t>
            </a:fld>
            <a:endParaRPr lang="ru-RU"/>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7"/>
          <p:cNvSpPr>
            <a:spLocks noGrp="1" noChangeArrowheads="1"/>
          </p:cNvSpPr>
          <p:nvPr>
            <p:ph type="dt" sz="half" idx="10"/>
          </p:nvPr>
        </p:nvSpPr>
        <p:spPr>
          <a:ln/>
        </p:spPr>
        <p:txBody>
          <a:bodyPr/>
          <a:lstStyle>
            <a:lvl1pPr>
              <a:defRPr/>
            </a:lvl1pPr>
          </a:lstStyle>
          <a:p>
            <a:pPr>
              <a:defRPr/>
            </a:pPr>
            <a:endParaRPr lang="ru-RU"/>
          </a:p>
        </p:txBody>
      </p:sp>
      <p:sp>
        <p:nvSpPr>
          <p:cNvPr id="6" name="Rectangle 8"/>
          <p:cNvSpPr>
            <a:spLocks noGrp="1" noChangeArrowheads="1"/>
          </p:cNvSpPr>
          <p:nvPr>
            <p:ph type="ftr" sz="quarter" idx="11"/>
          </p:nvPr>
        </p:nvSpPr>
        <p:spPr>
          <a:ln/>
        </p:spPr>
        <p:txBody>
          <a:bodyPr/>
          <a:lstStyle>
            <a:lvl1pPr>
              <a:defRPr/>
            </a:lvl1pPr>
          </a:lstStyle>
          <a:p>
            <a:pPr>
              <a:defRPr/>
            </a:pPr>
            <a:endParaRPr lang="ru-RU"/>
          </a:p>
        </p:txBody>
      </p:sp>
      <p:sp>
        <p:nvSpPr>
          <p:cNvPr id="7" name="Rectangle 9"/>
          <p:cNvSpPr>
            <a:spLocks noGrp="1" noChangeArrowheads="1"/>
          </p:cNvSpPr>
          <p:nvPr>
            <p:ph type="sldNum" sz="quarter" idx="12"/>
          </p:nvPr>
        </p:nvSpPr>
        <p:spPr>
          <a:ln/>
        </p:spPr>
        <p:txBody>
          <a:bodyPr/>
          <a:lstStyle>
            <a:lvl1pPr>
              <a:defRPr/>
            </a:lvl1pPr>
          </a:lstStyle>
          <a:p>
            <a:pPr>
              <a:defRPr/>
            </a:pPr>
            <a:fld id="{BF332C5A-405B-4A68-BC67-A039B52D5822}" type="slidenum">
              <a:rPr lang="ru-RU"/>
              <a:pPr>
                <a:defRPr/>
              </a:pPr>
              <a:t>‹#›</a:t>
            </a:fld>
            <a:endParaRPr lang="ru-RU"/>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7"/>
          <p:cNvSpPr>
            <a:spLocks noGrp="1" noChangeArrowheads="1"/>
          </p:cNvSpPr>
          <p:nvPr>
            <p:ph type="dt" sz="half" idx="10"/>
          </p:nvPr>
        </p:nvSpPr>
        <p:spPr>
          <a:ln/>
        </p:spPr>
        <p:txBody>
          <a:bodyPr/>
          <a:lstStyle>
            <a:lvl1pPr>
              <a:defRPr/>
            </a:lvl1pPr>
          </a:lstStyle>
          <a:p>
            <a:pPr>
              <a:defRPr/>
            </a:pPr>
            <a:endParaRPr lang="ru-RU"/>
          </a:p>
        </p:txBody>
      </p:sp>
      <p:sp>
        <p:nvSpPr>
          <p:cNvPr id="6" name="Rectangle 8"/>
          <p:cNvSpPr>
            <a:spLocks noGrp="1" noChangeArrowheads="1"/>
          </p:cNvSpPr>
          <p:nvPr>
            <p:ph type="ftr" sz="quarter" idx="11"/>
          </p:nvPr>
        </p:nvSpPr>
        <p:spPr>
          <a:ln/>
        </p:spPr>
        <p:txBody>
          <a:bodyPr/>
          <a:lstStyle>
            <a:lvl1pPr>
              <a:defRPr/>
            </a:lvl1pPr>
          </a:lstStyle>
          <a:p>
            <a:pPr>
              <a:defRPr/>
            </a:pPr>
            <a:endParaRPr lang="ru-RU"/>
          </a:p>
        </p:txBody>
      </p:sp>
      <p:sp>
        <p:nvSpPr>
          <p:cNvPr id="7" name="Rectangle 9"/>
          <p:cNvSpPr>
            <a:spLocks noGrp="1" noChangeArrowheads="1"/>
          </p:cNvSpPr>
          <p:nvPr>
            <p:ph type="sldNum" sz="quarter" idx="12"/>
          </p:nvPr>
        </p:nvSpPr>
        <p:spPr>
          <a:ln/>
        </p:spPr>
        <p:txBody>
          <a:bodyPr/>
          <a:lstStyle>
            <a:lvl1pPr>
              <a:defRPr/>
            </a:lvl1pPr>
          </a:lstStyle>
          <a:p>
            <a:pPr>
              <a:defRPr/>
            </a:pPr>
            <a:fld id="{7D772113-4DCE-4F6A-9038-624B16F44226}" type="slidenum">
              <a:rPr lang="ru-RU"/>
              <a:pPr>
                <a:defRPr/>
              </a:pPr>
              <a:t>‹#›</a:t>
            </a:fld>
            <a:endParaRPr lang="ru-RU"/>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7"/>
          <p:cNvSpPr>
            <a:spLocks noGrp="1" noChangeArrowheads="1"/>
          </p:cNvSpPr>
          <p:nvPr>
            <p:ph type="dt" sz="half" idx="10"/>
          </p:nvPr>
        </p:nvSpPr>
        <p:spPr>
          <a:ln/>
        </p:spPr>
        <p:txBody>
          <a:bodyPr/>
          <a:lstStyle>
            <a:lvl1pPr>
              <a:defRPr/>
            </a:lvl1pPr>
          </a:lstStyle>
          <a:p>
            <a:pPr>
              <a:defRPr/>
            </a:pPr>
            <a:endParaRPr lang="ru-RU"/>
          </a:p>
        </p:txBody>
      </p:sp>
      <p:sp>
        <p:nvSpPr>
          <p:cNvPr id="5" name="Rectangle 8"/>
          <p:cNvSpPr>
            <a:spLocks noGrp="1" noChangeArrowheads="1"/>
          </p:cNvSpPr>
          <p:nvPr>
            <p:ph type="ftr" sz="quarter" idx="11"/>
          </p:nvPr>
        </p:nvSpPr>
        <p:spPr>
          <a:ln/>
        </p:spPr>
        <p:txBody>
          <a:bodyPr/>
          <a:lstStyle>
            <a:lvl1pPr>
              <a:defRPr/>
            </a:lvl1pPr>
          </a:lstStyle>
          <a:p>
            <a:pPr>
              <a:defRPr/>
            </a:pPr>
            <a:endParaRPr lang="ru-RU"/>
          </a:p>
        </p:txBody>
      </p:sp>
      <p:sp>
        <p:nvSpPr>
          <p:cNvPr id="6" name="Rectangle 9"/>
          <p:cNvSpPr>
            <a:spLocks noGrp="1" noChangeArrowheads="1"/>
          </p:cNvSpPr>
          <p:nvPr>
            <p:ph type="sldNum" sz="quarter" idx="12"/>
          </p:nvPr>
        </p:nvSpPr>
        <p:spPr>
          <a:ln/>
        </p:spPr>
        <p:txBody>
          <a:bodyPr/>
          <a:lstStyle>
            <a:lvl1pPr>
              <a:defRPr/>
            </a:lvl1pPr>
          </a:lstStyle>
          <a:p>
            <a:pPr>
              <a:defRPr/>
            </a:pPr>
            <a:fld id="{19EF72DC-6525-40E3-B673-80C44F82CE0C}" type="slidenum">
              <a:rPr lang="ru-RU"/>
              <a:pPr>
                <a:defRPr/>
              </a:pPr>
              <a:t>‹#›</a:t>
            </a:fld>
            <a:endParaRPr lang="ru-RU"/>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2136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213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7"/>
          <p:cNvSpPr>
            <a:spLocks noGrp="1" noChangeArrowheads="1"/>
          </p:cNvSpPr>
          <p:nvPr>
            <p:ph type="dt" sz="half" idx="10"/>
          </p:nvPr>
        </p:nvSpPr>
        <p:spPr>
          <a:ln/>
        </p:spPr>
        <p:txBody>
          <a:bodyPr/>
          <a:lstStyle>
            <a:lvl1pPr>
              <a:defRPr/>
            </a:lvl1pPr>
          </a:lstStyle>
          <a:p>
            <a:pPr>
              <a:defRPr/>
            </a:pPr>
            <a:endParaRPr lang="ru-RU"/>
          </a:p>
        </p:txBody>
      </p:sp>
      <p:sp>
        <p:nvSpPr>
          <p:cNvPr id="5" name="Rectangle 8"/>
          <p:cNvSpPr>
            <a:spLocks noGrp="1" noChangeArrowheads="1"/>
          </p:cNvSpPr>
          <p:nvPr>
            <p:ph type="ftr" sz="quarter" idx="11"/>
          </p:nvPr>
        </p:nvSpPr>
        <p:spPr>
          <a:ln/>
        </p:spPr>
        <p:txBody>
          <a:bodyPr/>
          <a:lstStyle>
            <a:lvl1pPr>
              <a:defRPr/>
            </a:lvl1pPr>
          </a:lstStyle>
          <a:p>
            <a:pPr>
              <a:defRPr/>
            </a:pPr>
            <a:endParaRPr lang="ru-RU"/>
          </a:p>
        </p:txBody>
      </p:sp>
      <p:sp>
        <p:nvSpPr>
          <p:cNvPr id="6" name="Rectangle 9"/>
          <p:cNvSpPr>
            <a:spLocks noGrp="1" noChangeArrowheads="1"/>
          </p:cNvSpPr>
          <p:nvPr>
            <p:ph type="sldNum" sz="quarter" idx="12"/>
          </p:nvPr>
        </p:nvSpPr>
        <p:spPr>
          <a:ln/>
        </p:spPr>
        <p:txBody>
          <a:bodyPr/>
          <a:lstStyle>
            <a:lvl1pPr>
              <a:defRPr/>
            </a:lvl1pPr>
          </a:lstStyle>
          <a:p>
            <a:pPr>
              <a:defRPr/>
            </a:pPr>
            <a:fld id="{744F4C4B-EE1F-40A2-BC01-B97B20EB4B1E}" type="slidenum">
              <a:rPr lang="ru-RU"/>
              <a:pPr>
                <a:defRPr/>
              </a:pPr>
              <a:t>‹#›</a:t>
            </a:fld>
            <a:endParaRPr lang="ru-RU"/>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495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495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7"/>
          <p:cNvSpPr>
            <a:spLocks noGrp="1" noChangeArrowheads="1"/>
          </p:cNvSpPr>
          <p:nvPr>
            <p:ph type="dt" sz="half" idx="10"/>
          </p:nvPr>
        </p:nvSpPr>
        <p:spPr>
          <a:ln/>
        </p:spPr>
        <p:txBody>
          <a:bodyPr/>
          <a:lstStyle>
            <a:lvl1pPr>
              <a:defRPr/>
            </a:lvl1pPr>
          </a:lstStyle>
          <a:p>
            <a:pPr>
              <a:defRPr/>
            </a:pPr>
            <a:endParaRPr lang="ru-RU"/>
          </a:p>
        </p:txBody>
      </p:sp>
      <p:sp>
        <p:nvSpPr>
          <p:cNvPr id="6" name="Rectangle 8"/>
          <p:cNvSpPr>
            <a:spLocks noGrp="1" noChangeArrowheads="1"/>
          </p:cNvSpPr>
          <p:nvPr>
            <p:ph type="ftr" sz="quarter" idx="11"/>
          </p:nvPr>
        </p:nvSpPr>
        <p:spPr>
          <a:ln/>
        </p:spPr>
        <p:txBody>
          <a:bodyPr/>
          <a:lstStyle>
            <a:lvl1pPr>
              <a:defRPr/>
            </a:lvl1pPr>
          </a:lstStyle>
          <a:p>
            <a:pPr>
              <a:defRPr/>
            </a:pPr>
            <a:endParaRPr lang="ru-RU"/>
          </a:p>
        </p:txBody>
      </p:sp>
      <p:sp>
        <p:nvSpPr>
          <p:cNvPr id="7" name="Rectangle 9"/>
          <p:cNvSpPr>
            <a:spLocks noGrp="1" noChangeArrowheads="1"/>
          </p:cNvSpPr>
          <p:nvPr>
            <p:ph type="sldNum" sz="quarter" idx="12"/>
          </p:nvPr>
        </p:nvSpPr>
        <p:spPr>
          <a:ln/>
        </p:spPr>
        <p:txBody>
          <a:bodyPr/>
          <a:lstStyle>
            <a:lvl1pPr>
              <a:defRPr/>
            </a:lvl1pPr>
          </a:lstStyle>
          <a:p>
            <a:pPr>
              <a:defRPr/>
            </a:pPr>
            <a:fld id="{1A2CE0B6-38B0-48E0-A2CE-75BD195D5BFA}" type="slidenum">
              <a:rPr lang="ru-RU"/>
              <a:pPr>
                <a:defRPr/>
              </a:pPr>
              <a:t>‹#›</a:t>
            </a:fld>
            <a:endParaRPr lang="ru-RU"/>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showMasterPhAnim="0" type="title" preserve="1">
  <p:cSld name="Титульный слайд">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fontAlgn="auto">
              <a:spcBef>
                <a:spcPts val="0"/>
              </a:spcBef>
              <a:spcAft>
                <a:spcPts val="0"/>
              </a:spcAft>
              <a:defRPr/>
            </a:pPr>
            <a:endParaRPr lang="ru-RU">
              <a:latin typeface="+mn-lt"/>
            </a:endParaRPr>
          </a:p>
        </p:txBody>
      </p:sp>
      <p:sp>
        <p:nvSpPr>
          <p:cNvPr id="119810"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ru-RU" smtClean="0"/>
              <a:t>Образец заголовка</a:t>
            </a:r>
            <a:endParaRPr lang="ru-RU"/>
          </a:p>
        </p:txBody>
      </p:sp>
      <p:sp>
        <p:nvSpPr>
          <p:cNvPr id="119811"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ru-RU" smtClean="0"/>
              <a:t>Образец подзаголовка</a:t>
            </a:r>
            <a:endParaRPr lang="ru-RU"/>
          </a:p>
        </p:txBody>
      </p:sp>
      <p:sp>
        <p:nvSpPr>
          <p:cNvPr id="5" name="Rectangle 5"/>
          <p:cNvSpPr>
            <a:spLocks noGrp="1" noChangeArrowheads="1"/>
          </p:cNvSpPr>
          <p:nvPr>
            <p:ph type="ftr" sz="quarter" idx="10"/>
          </p:nvPr>
        </p:nvSpPr>
        <p:spPr/>
        <p:txBody>
          <a:bodyPr/>
          <a:lstStyle>
            <a:lvl1pPr>
              <a:defRPr/>
            </a:lvl1pPr>
          </a:lstStyle>
          <a:p>
            <a:pPr>
              <a:defRPr/>
            </a:pPr>
            <a:endParaRPr lang="ru-RU"/>
          </a:p>
        </p:txBody>
      </p:sp>
      <p:sp>
        <p:nvSpPr>
          <p:cNvPr id="6" name="Rectangle 6"/>
          <p:cNvSpPr>
            <a:spLocks noGrp="1" noChangeArrowheads="1"/>
          </p:cNvSpPr>
          <p:nvPr>
            <p:ph type="sldNum" sz="quarter" idx="11"/>
          </p:nvPr>
        </p:nvSpPr>
        <p:spPr/>
        <p:txBody>
          <a:bodyPr/>
          <a:lstStyle>
            <a:lvl1pPr>
              <a:defRPr/>
            </a:lvl1pPr>
          </a:lstStyle>
          <a:p>
            <a:pPr>
              <a:defRPr/>
            </a:pPr>
            <a:fld id="{78082833-858B-40AF-B74F-3268AA86AE5B}" type="slidenum">
              <a:rPr lang="ru-RU"/>
              <a:pPr>
                <a:defRPr/>
              </a:pPr>
              <a:t>‹#›</a:t>
            </a:fld>
            <a:endParaRPr lang="ru-RU"/>
          </a:p>
        </p:txBody>
      </p:sp>
      <p:sp>
        <p:nvSpPr>
          <p:cNvPr id="7" name="Rectangle 7"/>
          <p:cNvSpPr>
            <a:spLocks noGrp="1" noChangeArrowheads="1"/>
          </p:cNvSpPr>
          <p:nvPr>
            <p:ph type="dt" sz="quarter" idx="12"/>
          </p:nvPr>
        </p:nvSpPr>
        <p:spPr/>
        <p:txBody>
          <a:bodyPr/>
          <a:lstStyle>
            <a:lvl1pPr>
              <a:defRPr/>
            </a:lvl1pPr>
          </a:lstStyle>
          <a:p>
            <a:pPr>
              <a:defRPr/>
            </a:pPr>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198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75"/>
                                  </p:iterate>
                                  <p:childTnLst>
                                    <p:set>
                                      <p:cBhvr>
                                        <p:cTn id="10" dur="1" fill="hold">
                                          <p:stCondLst>
                                            <p:cond delay="74"/>
                                          </p:stCondLst>
                                        </p:cTn>
                                        <p:tgtEl>
                                          <p:spTgt spid="1198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0" grpId="0" autoUpdateAnimBg="0"/>
      <p:bldP spid="119811" grpId="0" build="p" autoUpdateAnimBg="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5311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7813"/>
            <a:ext cx="6019800" cy="585311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3"/>
          <p:cNvSpPr>
            <a:spLocks noGrp="1" noChangeArrowheads="1"/>
          </p:cNvSpPr>
          <p:nvPr>
            <p:ph type="dt" sz="half" idx="10"/>
          </p:nvPr>
        </p:nvSpPr>
        <p:spPr>
          <a:ln/>
        </p:spPr>
        <p:txBody>
          <a:bodyPr/>
          <a:lstStyle>
            <a:lvl1pPr>
              <a:defRPr/>
            </a:lvl1pPr>
          </a:lstStyle>
          <a:p>
            <a:pPr>
              <a:defRPr/>
            </a:pPr>
            <a:fld id="{401296E6-C4C7-4442-853F-200F147D10DC}" type="datetimeFigureOut">
              <a:rPr lang="ru-RU"/>
              <a:pPr>
                <a:defRPr/>
              </a:pPr>
              <a:t>08.10.2019</a:t>
            </a:fld>
            <a:endParaRPr lang="ru-RU"/>
          </a:p>
        </p:txBody>
      </p:sp>
      <p:sp>
        <p:nvSpPr>
          <p:cNvPr id="5" name="Rectangle 24"/>
          <p:cNvSpPr>
            <a:spLocks noGrp="1" noChangeArrowheads="1"/>
          </p:cNvSpPr>
          <p:nvPr>
            <p:ph type="ftr" sz="quarter" idx="11"/>
          </p:nvPr>
        </p:nvSpPr>
        <p:spPr>
          <a:ln/>
        </p:spPr>
        <p:txBody>
          <a:bodyPr/>
          <a:lstStyle>
            <a:lvl1pPr>
              <a:defRPr/>
            </a:lvl1pPr>
          </a:lstStyle>
          <a:p>
            <a:pPr>
              <a:defRPr/>
            </a:pPr>
            <a:endParaRPr lang="ru-RU"/>
          </a:p>
        </p:txBody>
      </p:sp>
      <p:sp>
        <p:nvSpPr>
          <p:cNvPr id="6" name="Rectangle 25"/>
          <p:cNvSpPr>
            <a:spLocks noGrp="1" noChangeArrowheads="1"/>
          </p:cNvSpPr>
          <p:nvPr>
            <p:ph type="sldNum" sz="quarter" idx="12"/>
          </p:nvPr>
        </p:nvSpPr>
        <p:spPr>
          <a:ln/>
        </p:spPr>
        <p:txBody>
          <a:bodyPr/>
          <a:lstStyle>
            <a:lvl1pPr>
              <a:defRPr/>
            </a:lvl1pPr>
          </a:lstStyle>
          <a:p>
            <a:pPr>
              <a:defRPr/>
            </a:pPr>
            <a:fld id="{7EE2E599-D030-4476-93E9-3793203F9FB4}" type="slidenum">
              <a:rPr lang="ru-RU"/>
              <a:pPr>
                <a:defRPr/>
              </a:pPr>
              <a:t>‹#›</a:t>
            </a:fld>
            <a:endParaRPr lang="ru-RU"/>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752E3A85-3773-4EBA-8F2D-F6601E7906D6}" type="slidenum">
              <a:rPr lang="ru-RU"/>
              <a:pPr>
                <a:defRPr/>
              </a:pPr>
              <a:t>‹#›</a:t>
            </a:fld>
            <a:endParaRPr lang="ru-RU"/>
          </a:p>
        </p:txBody>
      </p:sp>
    </p:spTree>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AF2343D1-4AC1-4ADA-8AD4-EAF71C6D9112}" type="slidenum">
              <a:rPr lang="ru-RU"/>
              <a:pPr>
                <a:defRPr/>
              </a:pPr>
              <a:t>‹#›</a:t>
            </a:fld>
            <a:endParaRPr lang="ru-RU"/>
          </a:p>
        </p:txBody>
      </p:sp>
    </p:spTree>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B9A11066-0ED5-4CA7-96AF-C32960A8D3CF}" type="slidenum">
              <a:rPr lang="ru-RU"/>
              <a:pPr>
                <a:defRPr/>
              </a:pPr>
              <a:t>‹#›</a:t>
            </a:fld>
            <a:endParaRPr lang="ru-RU"/>
          </a:p>
        </p:txBody>
      </p:sp>
    </p:spTree>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639D74EB-9C6F-4147-AFBA-96F7B135A91F}" type="slidenum">
              <a:rPr lang="ru-RU"/>
              <a:pPr>
                <a:defRPr/>
              </a:pPr>
              <a:t>‹#›</a:t>
            </a:fld>
            <a:endParaRPr lang="ru-RU"/>
          </a:p>
        </p:txBody>
      </p:sp>
    </p:spTree>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53280969-138B-447B-ADFC-CDD974B4D9B9}" type="slidenum">
              <a:rPr lang="ru-RU"/>
              <a:pPr>
                <a:defRPr/>
              </a:pPr>
              <a:t>‹#›</a:t>
            </a:fld>
            <a:endParaRPr lang="ru-RU"/>
          </a:p>
        </p:txBody>
      </p:sp>
    </p:spTree>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7CEAD362-F092-4CB0-BA4F-98F9B7741F93}" type="slidenum">
              <a:rPr lang="ru-RU"/>
              <a:pPr>
                <a:defRPr/>
              </a:pPr>
              <a:t>‹#›</a:t>
            </a:fld>
            <a:endParaRPr lang="ru-RU"/>
          </a:p>
        </p:txBody>
      </p:sp>
    </p:spTree>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9A508A0C-63D6-4672-8A2F-7DB959964452}" type="slidenum">
              <a:rPr lang="ru-RU"/>
              <a:pPr>
                <a:defRPr/>
              </a:pPr>
              <a:t>‹#›</a:t>
            </a:fld>
            <a:endParaRPr lang="ru-RU"/>
          </a:p>
        </p:txBody>
      </p:sp>
    </p:spTree>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AA348976-BFC0-4306-8E32-E6B6D8535256}" type="slidenum">
              <a:rPr lang="ru-RU"/>
              <a:pPr>
                <a:defRPr/>
              </a:pPr>
              <a:t>‹#›</a:t>
            </a:fld>
            <a:endParaRPr lang="ru-RU"/>
          </a:p>
        </p:txBody>
      </p:sp>
    </p:spTree>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D8EC28F1-87C3-4C1D-AFB2-89D250F3D051}" type="slidenum">
              <a:rPr lang="ru-RU"/>
              <a:pPr>
                <a:defRPr/>
              </a:pPr>
              <a:t>‹#›</a:t>
            </a:fld>
            <a:endParaRPr lang="ru-RU"/>
          </a:p>
        </p:txBody>
      </p:sp>
    </p:spTree>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92100"/>
            <a:ext cx="2057400" cy="57277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92100"/>
            <a:ext cx="6019800" cy="57277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C8D205E8-1E56-4014-8DC9-865AC1AA9948}" type="slidenum">
              <a:rPr lang="ru-RU"/>
              <a:pPr>
                <a:defRPr/>
              </a:pPr>
              <a:t>‹#›</a:t>
            </a:fld>
            <a:endParaRPr lang="ru-RU"/>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cSld name="1_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3" name="Group 2"/>
          <p:cNvGrpSpPr>
            <a:grpSpLocks/>
          </p:cNvGrpSpPr>
          <p:nvPr/>
        </p:nvGrpSpPr>
        <p:grpSpPr bwMode="auto">
          <a:xfrm>
            <a:off x="0" y="0"/>
            <a:ext cx="9144000" cy="6934200"/>
            <a:chOff x="0" y="0"/>
            <a:chExt cx="5760" cy="4368"/>
          </a:xfrm>
        </p:grpSpPr>
        <p:sp>
          <p:nvSpPr>
            <p:cNvPr id="4"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5"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6"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7"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8"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9"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0"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1"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2"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3"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fontAlgn="auto">
                <a:spcBef>
                  <a:spcPts val="0"/>
                </a:spcBef>
                <a:spcAft>
                  <a:spcPts val="0"/>
                </a:spcAft>
                <a:defRPr/>
              </a:pPr>
              <a:endParaRPr lang="ru-RU">
                <a:latin typeface="+mn-lt"/>
              </a:endParaRPr>
            </a:p>
          </p:txBody>
        </p:sp>
        <p:sp>
          <p:nvSpPr>
            <p:cNvPr id="14"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fontAlgn="auto">
                <a:spcBef>
                  <a:spcPts val="0"/>
                </a:spcBef>
                <a:spcAft>
                  <a:spcPts val="0"/>
                </a:spcAft>
                <a:defRPr/>
              </a:pPr>
              <a:endParaRPr lang="ru-RU">
                <a:latin typeface="+mn-lt"/>
              </a:endParaRPr>
            </a:p>
          </p:txBody>
        </p:sp>
        <p:sp>
          <p:nvSpPr>
            <p:cNvPr id="15"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6"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7"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8"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9"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20"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21"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grpSp>
      <p:sp>
        <p:nvSpPr>
          <p:cNvPr id="3074" name="Rectangle 2"/>
          <p:cNvSpPr>
            <a:spLocks noGrp="1" noChangeArrowheads="1"/>
          </p:cNvSpPr>
          <p:nvPr>
            <p:ph type="ctrTitle"/>
          </p:nvPr>
        </p:nvSpPr>
        <p:spPr>
          <a:xfrm>
            <a:off x="1479550" y="2967038"/>
            <a:ext cx="6296025" cy="1470025"/>
          </a:xfrm>
        </p:spPr>
        <p:txBody>
          <a:bodyPr/>
          <a:lstStyle>
            <a:lvl1pPr>
              <a:defRPr/>
            </a:lvl1pPr>
          </a:lstStyle>
          <a:p>
            <a:r>
              <a:rPr lang="ru-RU" smtClean="0"/>
              <a:t>Образец заголовка</a:t>
            </a:r>
            <a:endParaRPr lang="ru-RU"/>
          </a:p>
        </p:txBody>
      </p:sp>
      <p:sp>
        <p:nvSpPr>
          <p:cNvPr id="22" name="Rectangle 6"/>
          <p:cNvSpPr>
            <a:spLocks noGrp="1" noChangeArrowheads="1"/>
          </p:cNvSpPr>
          <p:nvPr>
            <p:ph type="sldNum" sz="quarter" idx="10"/>
          </p:nvPr>
        </p:nvSpPr>
        <p:spPr>
          <a:xfrm>
            <a:off x="6553200" y="6245225"/>
            <a:ext cx="2133600" cy="476250"/>
          </a:xfrm>
        </p:spPr>
        <p:txBody>
          <a:bodyPr/>
          <a:lstStyle>
            <a:lvl1pPr>
              <a:defRPr smtClean="0"/>
            </a:lvl1pPr>
          </a:lstStyle>
          <a:p>
            <a:pPr>
              <a:defRPr/>
            </a:pPr>
            <a:fld id="{4BBA8B63-7F61-49AE-A965-04A0BF0C53A0}" type="slidenum">
              <a:rPr lang="ru-RU"/>
              <a:pPr>
                <a:defRPr/>
              </a:pPr>
              <a:t>‹#›</a:t>
            </a:fld>
            <a:endParaRPr lang="ru-RU"/>
          </a:p>
        </p:txBody>
      </p:sp>
    </p:spTree>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92100"/>
            <a:ext cx="8229600" cy="13843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9050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050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8C0A0938-BF73-4AC1-B201-6A79190382CD}" type="slidenum">
              <a:rPr lang="ru-RU"/>
              <a:pPr>
                <a:defRPr/>
              </a:pPr>
              <a:t>‹#›</a:t>
            </a:fld>
            <a:endParaRPr lang="ru-RU"/>
          </a:p>
        </p:txBody>
      </p:sp>
    </p:spTree>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showMasterPhAnim="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2084388" y="296863"/>
            <a:ext cx="6823075" cy="5353050"/>
            <a:chOff x="1313" y="187"/>
            <a:chExt cx="4298" cy="3372"/>
          </a:xfrm>
        </p:grpSpPr>
        <p:grpSp>
          <p:nvGrpSpPr>
            <p:cNvPr id="5" name="Group 3"/>
            <p:cNvGrpSpPr>
              <a:grpSpLocks/>
            </p:cNvGrpSpPr>
            <p:nvPr/>
          </p:nvGrpSpPr>
          <p:grpSpPr bwMode="auto">
            <a:xfrm>
              <a:off x="2194" y="601"/>
              <a:ext cx="596" cy="447"/>
              <a:chOff x="0" y="0"/>
              <a:chExt cx="768" cy="576"/>
            </a:xfrm>
          </p:grpSpPr>
          <p:sp>
            <p:nvSpPr>
              <p:cNvPr id="135" name="Oval 4"/>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sp>
            <p:nvSpPr>
              <p:cNvPr id="136" name="Oval 5"/>
              <p:cNvSpPr>
                <a:spLocks noChangeArrowheads="1"/>
              </p:cNvSpPr>
              <p:nvPr/>
            </p:nvSpPr>
            <p:spPr bwMode="hidden">
              <a:xfrm>
                <a:off x="276" y="253"/>
                <a:ext cx="186" cy="107"/>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grpSp>
        <p:grpSp>
          <p:nvGrpSpPr>
            <p:cNvPr id="6" name="Group 6"/>
            <p:cNvGrpSpPr>
              <a:grpSpLocks/>
            </p:cNvGrpSpPr>
            <p:nvPr/>
          </p:nvGrpSpPr>
          <p:grpSpPr bwMode="auto">
            <a:xfrm>
              <a:off x="1312" y="187"/>
              <a:ext cx="4299" cy="3372"/>
              <a:chOff x="0" y="0"/>
              <a:chExt cx="5533" cy="4341"/>
            </a:xfrm>
          </p:grpSpPr>
          <p:grpSp>
            <p:nvGrpSpPr>
              <p:cNvPr id="22" name="Group 7"/>
              <p:cNvGrpSpPr>
                <a:grpSpLocks/>
              </p:cNvGrpSpPr>
              <p:nvPr/>
            </p:nvGrpSpPr>
            <p:grpSpPr bwMode="auto">
              <a:xfrm>
                <a:off x="0" y="0"/>
                <a:ext cx="5470" cy="4341"/>
                <a:chOff x="0" y="0"/>
                <a:chExt cx="5470" cy="4341"/>
              </a:xfrm>
            </p:grpSpPr>
            <p:grpSp>
              <p:nvGrpSpPr>
                <p:cNvPr id="33" name="Group 8"/>
                <p:cNvGrpSpPr>
                  <a:grpSpLocks/>
                </p:cNvGrpSpPr>
                <p:nvPr/>
              </p:nvGrpSpPr>
              <p:grpSpPr bwMode="auto">
                <a:xfrm>
                  <a:off x="1339" y="787"/>
                  <a:ext cx="2919" cy="2150"/>
                  <a:chOff x="1265" y="815"/>
                  <a:chExt cx="2919" cy="2150"/>
                </a:xfrm>
              </p:grpSpPr>
              <p:sp>
                <p:nvSpPr>
                  <p:cNvPr id="133" name="Oval 9"/>
                  <p:cNvSpPr>
                    <a:spLocks noChangeArrowheads="1"/>
                  </p:cNvSpPr>
                  <p:nvPr/>
                </p:nvSpPr>
                <p:spPr bwMode="hidden">
                  <a:xfrm>
                    <a:off x="1265" y="815"/>
                    <a:ext cx="2919" cy="2150"/>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sp>
                <p:nvSpPr>
                  <p:cNvPr id="134" name="Oval 10"/>
                  <p:cNvSpPr>
                    <a:spLocks noChangeArrowheads="1"/>
                  </p:cNvSpPr>
                  <p:nvPr/>
                </p:nvSpPr>
                <p:spPr bwMode="hidden">
                  <a:xfrm>
                    <a:off x="2379" y="1601"/>
                    <a:ext cx="579" cy="406"/>
                  </a:xfrm>
                  <a:prstGeom prst="ellipse">
                    <a:avLst/>
                  </a:prstGeom>
                  <a:gradFill rotWithShape="0">
                    <a:gsLst>
                      <a:gs pos="0">
                        <a:schemeClr val="accent2"/>
                      </a:gs>
                      <a:gs pos="100000">
                        <a:schemeClr val="bg2"/>
                      </a:gs>
                    </a:gsLst>
                    <a:path path="shape">
                      <a:fillToRect l="50000" t="50000" r="50000" b="50000"/>
                    </a:path>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grpSp>
            <p:grpSp>
              <p:nvGrpSpPr>
                <p:cNvPr id="34" name="Group 11"/>
                <p:cNvGrpSpPr>
                  <a:grpSpLocks/>
                </p:cNvGrpSpPr>
                <p:nvPr/>
              </p:nvGrpSpPr>
              <p:grpSpPr bwMode="auto">
                <a:xfrm>
                  <a:off x="0" y="0"/>
                  <a:ext cx="5470" cy="4341"/>
                  <a:chOff x="0" y="0"/>
                  <a:chExt cx="5470" cy="4341"/>
                </a:xfrm>
              </p:grpSpPr>
              <p:grpSp>
                <p:nvGrpSpPr>
                  <p:cNvPr id="35" name="Group 12"/>
                  <p:cNvGrpSpPr>
                    <a:grpSpLocks/>
                  </p:cNvGrpSpPr>
                  <p:nvPr/>
                </p:nvGrpSpPr>
                <p:grpSpPr bwMode="auto">
                  <a:xfrm>
                    <a:off x="3544" y="1503"/>
                    <a:ext cx="1259" cy="2325"/>
                    <a:chOff x="3470" y="1531"/>
                    <a:chExt cx="1259" cy="2325"/>
                  </a:xfrm>
                </p:grpSpPr>
                <p:sp>
                  <p:nvSpPr>
                    <p:cNvPr id="131" name="Freeform 13"/>
                    <p:cNvSpPr>
                      <a:spLocks/>
                    </p:cNvSpPr>
                    <p:nvPr/>
                  </p:nvSpPr>
                  <p:spPr bwMode="hidden">
                    <a:xfrm rot="2711884">
                      <a:off x="2765" y="2236"/>
                      <a:ext cx="1724"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sp>
                  <p:nvSpPr>
                    <p:cNvPr id="132" name="Freeform 14"/>
                    <p:cNvSpPr>
                      <a:spLocks/>
                    </p:cNvSpPr>
                    <p:nvPr/>
                  </p:nvSpPr>
                  <p:spPr bwMode="hidden">
                    <a:xfrm rot="2711884">
                      <a:off x="4022" y="3149"/>
                      <a:ext cx="924"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grpSp>
              <p:grpSp>
                <p:nvGrpSpPr>
                  <p:cNvPr id="36" name="Group 15"/>
                  <p:cNvGrpSpPr>
                    <a:grpSpLocks/>
                  </p:cNvGrpSpPr>
                  <p:nvPr/>
                </p:nvGrpSpPr>
                <p:grpSpPr bwMode="auto">
                  <a:xfrm>
                    <a:off x="2938" y="1992"/>
                    <a:ext cx="2462" cy="1331"/>
                    <a:chOff x="2864" y="2020"/>
                    <a:chExt cx="2462" cy="1331"/>
                  </a:xfrm>
                </p:grpSpPr>
                <p:sp>
                  <p:nvSpPr>
                    <p:cNvPr id="129" name="Freeform 16"/>
                    <p:cNvSpPr>
                      <a:spLocks/>
                    </p:cNvSpPr>
                    <p:nvPr/>
                  </p:nvSpPr>
                  <p:spPr bwMode="hidden">
                    <a:xfrm rot="2104081">
                      <a:off x="2864" y="2020"/>
                      <a:ext cx="1813" cy="34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sp>
                  <p:nvSpPr>
                    <p:cNvPr id="130" name="Freeform 17"/>
                    <p:cNvSpPr>
                      <a:spLocks/>
                    </p:cNvSpPr>
                    <p:nvPr/>
                  </p:nvSpPr>
                  <p:spPr bwMode="hidden">
                    <a:xfrm rot="2104081">
                      <a:off x="4352" y="2806"/>
                      <a:ext cx="974"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grpSp>
              <p:grpSp>
                <p:nvGrpSpPr>
                  <p:cNvPr id="37" name="Group 18"/>
                  <p:cNvGrpSpPr>
                    <a:grpSpLocks/>
                  </p:cNvGrpSpPr>
                  <p:nvPr/>
                </p:nvGrpSpPr>
                <p:grpSpPr bwMode="auto">
                  <a:xfrm>
                    <a:off x="2970" y="1804"/>
                    <a:ext cx="2478" cy="1064"/>
                    <a:chOff x="2896" y="1832"/>
                    <a:chExt cx="2478" cy="1064"/>
                  </a:xfrm>
                </p:grpSpPr>
                <p:sp>
                  <p:nvSpPr>
                    <p:cNvPr id="127" name="Freeform 19"/>
                    <p:cNvSpPr>
                      <a:spLocks/>
                    </p:cNvSpPr>
                    <p:nvPr/>
                  </p:nvSpPr>
                  <p:spPr bwMode="hidden">
                    <a:xfrm rot="1582915">
                      <a:off x="2896" y="1832"/>
                      <a:ext cx="1736" cy="30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sp>
                  <p:nvSpPr>
                    <p:cNvPr id="128" name="Freeform 20"/>
                    <p:cNvSpPr>
                      <a:spLocks/>
                    </p:cNvSpPr>
                    <p:nvPr/>
                  </p:nvSpPr>
                  <p:spPr bwMode="hidden">
                    <a:xfrm rot="1582915">
                      <a:off x="4442" y="2420"/>
                      <a:ext cx="932" cy="47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grpSp>
              <p:grpSp>
                <p:nvGrpSpPr>
                  <p:cNvPr id="38" name="Group 21"/>
                  <p:cNvGrpSpPr>
                    <a:grpSpLocks/>
                  </p:cNvGrpSpPr>
                  <p:nvPr/>
                </p:nvGrpSpPr>
                <p:grpSpPr bwMode="auto">
                  <a:xfrm>
                    <a:off x="2998" y="1608"/>
                    <a:ext cx="2472" cy="927"/>
                    <a:chOff x="2924" y="1636"/>
                    <a:chExt cx="2472" cy="927"/>
                  </a:xfrm>
                </p:grpSpPr>
                <p:sp>
                  <p:nvSpPr>
                    <p:cNvPr id="125" name="Freeform 22"/>
                    <p:cNvSpPr>
                      <a:spLocks/>
                    </p:cNvSpPr>
                    <p:nvPr/>
                  </p:nvSpPr>
                  <p:spPr bwMode="hidden">
                    <a:xfrm rot="1080363">
                      <a:off x="2924" y="1636"/>
                      <a:ext cx="1677" cy="33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sp>
                  <p:nvSpPr>
                    <p:cNvPr id="126" name="Freeform 23"/>
                    <p:cNvSpPr>
                      <a:spLocks/>
                    </p:cNvSpPr>
                    <p:nvPr/>
                  </p:nvSpPr>
                  <p:spPr bwMode="hidden">
                    <a:xfrm rot="1080363">
                      <a:off x="4495" y="2036"/>
                      <a:ext cx="901" cy="52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grpSp>
              <p:grpSp>
                <p:nvGrpSpPr>
                  <p:cNvPr id="39" name="Group 24"/>
                  <p:cNvGrpSpPr>
                    <a:grpSpLocks/>
                  </p:cNvGrpSpPr>
                  <p:nvPr/>
                </p:nvGrpSpPr>
                <p:grpSpPr bwMode="auto">
                  <a:xfrm>
                    <a:off x="3032" y="1386"/>
                    <a:ext cx="2341" cy="657"/>
                    <a:chOff x="2958" y="1414"/>
                    <a:chExt cx="2341" cy="657"/>
                  </a:xfrm>
                </p:grpSpPr>
                <p:sp>
                  <p:nvSpPr>
                    <p:cNvPr id="123" name="Freeform 25"/>
                    <p:cNvSpPr>
                      <a:spLocks/>
                    </p:cNvSpPr>
                    <p:nvPr/>
                  </p:nvSpPr>
                  <p:spPr bwMode="hidden">
                    <a:xfrm rot="463793">
                      <a:off x="2958" y="1414"/>
                      <a:ext cx="154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sp>
                  <p:nvSpPr>
                    <p:cNvPr id="124" name="Freeform 26"/>
                    <p:cNvSpPr>
                      <a:spLocks/>
                    </p:cNvSpPr>
                    <p:nvPr/>
                  </p:nvSpPr>
                  <p:spPr bwMode="hidden">
                    <a:xfrm rot="463793">
                      <a:off x="4469" y="1582"/>
                      <a:ext cx="830"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grpSp>
              <p:grpSp>
                <p:nvGrpSpPr>
                  <p:cNvPr id="40" name="Group 27"/>
                  <p:cNvGrpSpPr>
                    <a:grpSpLocks/>
                  </p:cNvGrpSpPr>
                  <p:nvPr/>
                </p:nvGrpSpPr>
                <p:grpSpPr bwMode="auto">
                  <a:xfrm>
                    <a:off x="3057" y="1241"/>
                    <a:ext cx="2150" cy="342"/>
                    <a:chOff x="2983" y="1269"/>
                    <a:chExt cx="2150" cy="342"/>
                  </a:xfrm>
                </p:grpSpPr>
                <p:sp>
                  <p:nvSpPr>
                    <p:cNvPr id="121" name="Freeform 28"/>
                    <p:cNvSpPr>
                      <a:spLocks/>
                    </p:cNvSpPr>
                    <p:nvPr/>
                  </p:nvSpPr>
                  <p:spPr bwMode="hidden">
                    <a:xfrm rot="-84182">
                      <a:off x="2983" y="1290"/>
                      <a:ext cx="1404" cy="218"/>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sp>
                  <p:nvSpPr>
                    <p:cNvPr id="122" name="Freeform 29"/>
                    <p:cNvSpPr>
                      <a:spLocks/>
                    </p:cNvSpPr>
                    <p:nvPr/>
                  </p:nvSpPr>
                  <p:spPr bwMode="hidden">
                    <a:xfrm rot="-84182">
                      <a:off x="4379" y="1269"/>
                      <a:ext cx="754" cy="342"/>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grpSp>
              <p:grpSp>
                <p:nvGrpSpPr>
                  <p:cNvPr id="41" name="Group 30"/>
                  <p:cNvGrpSpPr>
                    <a:grpSpLocks/>
                  </p:cNvGrpSpPr>
                  <p:nvPr/>
                </p:nvGrpSpPr>
                <p:grpSpPr bwMode="auto">
                  <a:xfrm>
                    <a:off x="3012" y="890"/>
                    <a:ext cx="1879" cy="426"/>
                    <a:chOff x="2938" y="918"/>
                    <a:chExt cx="1879" cy="426"/>
                  </a:xfrm>
                </p:grpSpPr>
                <p:sp>
                  <p:nvSpPr>
                    <p:cNvPr id="119" name="Freeform 31"/>
                    <p:cNvSpPr>
                      <a:spLocks/>
                    </p:cNvSpPr>
                    <p:nvPr/>
                  </p:nvSpPr>
                  <p:spPr bwMode="hidden">
                    <a:xfrm rot="-802576">
                      <a:off x="2938" y="1129"/>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sp>
                  <p:nvSpPr>
                    <p:cNvPr id="120" name="Freeform 32"/>
                    <p:cNvSpPr>
                      <a:spLocks/>
                    </p:cNvSpPr>
                    <p:nvPr/>
                  </p:nvSpPr>
                  <p:spPr bwMode="hidden">
                    <a:xfrm rot="-802576">
                      <a:off x="4155" y="918"/>
                      <a:ext cx="662" cy="33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grpSp>
              <p:grpSp>
                <p:nvGrpSpPr>
                  <p:cNvPr id="42" name="Group 33"/>
                  <p:cNvGrpSpPr>
                    <a:grpSpLocks/>
                  </p:cNvGrpSpPr>
                  <p:nvPr/>
                </p:nvGrpSpPr>
                <p:grpSpPr bwMode="auto">
                  <a:xfrm>
                    <a:off x="711" y="1625"/>
                    <a:ext cx="1257" cy="2326"/>
                    <a:chOff x="637" y="1653"/>
                    <a:chExt cx="1257" cy="2326"/>
                  </a:xfrm>
                </p:grpSpPr>
                <p:sp>
                  <p:nvSpPr>
                    <p:cNvPr id="117" name="Freeform 34"/>
                    <p:cNvSpPr>
                      <a:spLocks/>
                    </p:cNvSpPr>
                    <p:nvPr/>
                  </p:nvSpPr>
                  <p:spPr bwMode="hidden">
                    <a:xfrm rot="18888116" flipH="1">
                      <a:off x="876" y="2358"/>
                      <a:ext cx="1724"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sp>
                  <p:nvSpPr>
                    <p:cNvPr id="118" name="Freeform 35"/>
                    <p:cNvSpPr>
                      <a:spLocks/>
                    </p:cNvSpPr>
                    <p:nvPr/>
                  </p:nvSpPr>
                  <p:spPr bwMode="hidden">
                    <a:xfrm rot="18888116" flipH="1">
                      <a:off x="419" y="3271"/>
                      <a:ext cx="926"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grpSp>
              <p:grpSp>
                <p:nvGrpSpPr>
                  <p:cNvPr id="43" name="Group 36"/>
                  <p:cNvGrpSpPr>
                    <a:grpSpLocks/>
                  </p:cNvGrpSpPr>
                  <p:nvPr/>
                </p:nvGrpSpPr>
                <p:grpSpPr bwMode="auto">
                  <a:xfrm>
                    <a:off x="69" y="2168"/>
                    <a:ext cx="2462" cy="1333"/>
                    <a:chOff x="-5" y="2196"/>
                    <a:chExt cx="2462" cy="1333"/>
                  </a:xfrm>
                </p:grpSpPr>
                <p:sp>
                  <p:nvSpPr>
                    <p:cNvPr id="115" name="Freeform 37"/>
                    <p:cNvSpPr>
                      <a:spLocks/>
                    </p:cNvSpPr>
                    <p:nvPr/>
                  </p:nvSpPr>
                  <p:spPr bwMode="hidden">
                    <a:xfrm rot="19495919" flipH="1">
                      <a:off x="644" y="2196"/>
                      <a:ext cx="1813" cy="348"/>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sp>
                  <p:nvSpPr>
                    <p:cNvPr id="116" name="Freeform 38"/>
                    <p:cNvSpPr>
                      <a:spLocks/>
                    </p:cNvSpPr>
                    <p:nvPr/>
                  </p:nvSpPr>
                  <p:spPr bwMode="hidden">
                    <a:xfrm rot="19495919" flipH="1">
                      <a:off x="-5" y="2984"/>
                      <a:ext cx="974"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grpSp>
              <p:grpSp>
                <p:nvGrpSpPr>
                  <p:cNvPr id="44" name="Group 39"/>
                  <p:cNvGrpSpPr>
                    <a:grpSpLocks/>
                  </p:cNvGrpSpPr>
                  <p:nvPr/>
                </p:nvGrpSpPr>
                <p:grpSpPr bwMode="auto">
                  <a:xfrm>
                    <a:off x="22" y="1981"/>
                    <a:ext cx="2477" cy="1063"/>
                    <a:chOff x="-52" y="2009"/>
                    <a:chExt cx="2477" cy="1063"/>
                  </a:xfrm>
                </p:grpSpPr>
                <p:sp>
                  <p:nvSpPr>
                    <p:cNvPr id="113" name="Freeform 40"/>
                    <p:cNvSpPr>
                      <a:spLocks/>
                    </p:cNvSpPr>
                    <p:nvPr/>
                  </p:nvSpPr>
                  <p:spPr bwMode="hidden">
                    <a:xfrm rot="20017085" flipH="1">
                      <a:off x="689" y="2009"/>
                      <a:ext cx="1736" cy="30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sp>
                  <p:nvSpPr>
                    <p:cNvPr id="114" name="Freeform 41"/>
                    <p:cNvSpPr>
                      <a:spLocks/>
                    </p:cNvSpPr>
                    <p:nvPr/>
                  </p:nvSpPr>
                  <p:spPr bwMode="hidden">
                    <a:xfrm rot="20017085" flipH="1">
                      <a:off x="-52" y="2596"/>
                      <a:ext cx="932" cy="47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grpSp>
              <p:grpSp>
                <p:nvGrpSpPr>
                  <p:cNvPr id="45" name="Group 42"/>
                  <p:cNvGrpSpPr>
                    <a:grpSpLocks/>
                  </p:cNvGrpSpPr>
                  <p:nvPr/>
                </p:nvGrpSpPr>
                <p:grpSpPr bwMode="auto">
                  <a:xfrm>
                    <a:off x="0" y="1786"/>
                    <a:ext cx="2472" cy="927"/>
                    <a:chOff x="-74" y="1814"/>
                    <a:chExt cx="2472" cy="927"/>
                  </a:xfrm>
                </p:grpSpPr>
                <p:sp>
                  <p:nvSpPr>
                    <p:cNvPr id="111" name="Freeform 43"/>
                    <p:cNvSpPr>
                      <a:spLocks/>
                    </p:cNvSpPr>
                    <p:nvPr/>
                  </p:nvSpPr>
                  <p:spPr bwMode="hidden">
                    <a:xfrm rot="20519637" flipH="1">
                      <a:off x="721" y="1814"/>
                      <a:ext cx="1677" cy="33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sp>
                  <p:nvSpPr>
                    <p:cNvPr id="112" name="Freeform 44"/>
                    <p:cNvSpPr>
                      <a:spLocks/>
                    </p:cNvSpPr>
                    <p:nvPr/>
                  </p:nvSpPr>
                  <p:spPr bwMode="hidden">
                    <a:xfrm rot="20519637" flipH="1">
                      <a:off x="-74" y="2214"/>
                      <a:ext cx="901" cy="52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grpSp>
              <p:grpSp>
                <p:nvGrpSpPr>
                  <p:cNvPr id="46" name="Group 45"/>
                  <p:cNvGrpSpPr>
                    <a:grpSpLocks/>
                  </p:cNvGrpSpPr>
                  <p:nvPr/>
                </p:nvGrpSpPr>
                <p:grpSpPr bwMode="auto">
                  <a:xfrm>
                    <a:off x="97" y="1563"/>
                    <a:ext cx="2340" cy="656"/>
                    <a:chOff x="23" y="1591"/>
                    <a:chExt cx="2340" cy="656"/>
                  </a:xfrm>
                </p:grpSpPr>
                <p:sp>
                  <p:nvSpPr>
                    <p:cNvPr id="109" name="Freeform 46"/>
                    <p:cNvSpPr>
                      <a:spLocks/>
                    </p:cNvSpPr>
                    <p:nvPr/>
                  </p:nvSpPr>
                  <p:spPr bwMode="hidden">
                    <a:xfrm rot="21136207" flipH="1">
                      <a:off x="819" y="1591"/>
                      <a:ext cx="154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sp>
                  <p:nvSpPr>
                    <p:cNvPr id="110" name="Freeform 47"/>
                    <p:cNvSpPr>
                      <a:spLocks/>
                    </p:cNvSpPr>
                    <p:nvPr/>
                  </p:nvSpPr>
                  <p:spPr bwMode="hidden">
                    <a:xfrm rot="21136207" flipH="1">
                      <a:off x="23" y="1758"/>
                      <a:ext cx="830"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grpSp>
              <p:grpSp>
                <p:nvGrpSpPr>
                  <p:cNvPr id="47" name="Group 48"/>
                  <p:cNvGrpSpPr>
                    <a:grpSpLocks/>
                  </p:cNvGrpSpPr>
                  <p:nvPr/>
                </p:nvGrpSpPr>
                <p:grpSpPr bwMode="auto">
                  <a:xfrm>
                    <a:off x="263" y="1417"/>
                    <a:ext cx="2150" cy="344"/>
                    <a:chOff x="189" y="1445"/>
                    <a:chExt cx="2150" cy="344"/>
                  </a:xfrm>
                </p:grpSpPr>
                <p:sp>
                  <p:nvSpPr>
                    <p:cNvPr id="107" name="Freeform 49"/>
                    <p:cNvSpPr>
                      <a:spLocks/>
                    </p:cNvSpPr>
                    <p:nvPr/>
                  </p:nvSpPr>
                  <p:spPr bwMode="hidden">
                    <a:xfrm rot="84182" flipH="1">
                      <a:off x="935" y="1466"/>
                      <a:ext cx="1404" cy="21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sp>
                  <p:nvSpPr>
                    <p:cNvPr id="108" name="Freeform 50"/>
                    <p:cNvSpPr>
                      <a:spLocks/>
                    </p:cNvSpPr>
                    <p:nvPr/>
                  </p:nvSpPr>
                  <p:spPr bwMode="hidden">
                    <a:xfrm rot="84182" flipH="1">
                      <a:off x="189" y="1445"/>
                      <a:ext cx="754" cy="344"/>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grpSp>
              <p:grpSp>
                <p:nvGrpSpPr>
                  <p:cNvPr id="48" name="Group 51"/>
                  <p:cNvGrpSpPr>
                    <a:grpSpLocks/>
                  </p:cNvGrpSpPr>
                  <p:nvPr/>
                </p:nvGrpSpPr>
                <p:grpSpPr bwMode="auto">
                  <a:xfrm>
                    <a:off x="579" y="1066"/>
                    <a:ext cx="1879" cy="427"/>
                    <a:chOff x="505" y="1094"/>
                    <a:chExt cx="1879" cy="427"/>
                  </a:xfrm>
                </p:grpSpPr>
                <p:sp>
                  <p:nvSpPr>
                    <p:cNvPr id="105" name="Freeform 52"/>
                    <p:cNvSpPr>
                      <a:spLocks/>
                    </p:cNvSpPr>
                    <p:nvPr/>
                  </p:nvSpPr>
                  <p:spPr bwMode="hidden">
                    <a:xfrm rot="802576" flipH="1">
                      <a:off x="1151" y="1306"/>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sp>
                  <p:nvSpPr>
                    <p:cNvPr id="106" name="Freeform 53"/>
                    <p:cNvSpPr>
                      <a:spLocks/>
                    </p:cNvSpPr>
                    <p:nvPr/>
                  </p:nvSpPr>
                  <p:spPr bwMode="hidden">
                    <a:xfrm rot="802576" flipH="1">
                      <a:off x="505" y="1094"/>
                      <a:ext cx="662" cy="33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grpSp>
              <p:grpSp>
                <p:nvGrpSpPr>
                  <p:cNvPr id="49" name="Group 54"/>
                  <p:cNvGrpSpPr>
                    <a:grpSpLocks/>
                  </p:cNvGrpSpPr>
                  <p:nvPr/>
                </p:nvGrpSpPr>
                <p:grpSpPr bwMode="auto">
                  <a:xfrm>
                    <a:off x="690" y="872"/>
                    <a:ext cx="1849" cy="553"/>
                    <a:chOff x="616" y="900"/>
                    <a:chExt cx="1849" cy="553"/>
                  </a:xfrm>
                </p:grpSpPr>
                <p:sp>
                  <p:nvSpPr>
                    <p:cNvPr id="103" name="Freeform 55"/>
                    <p:cNvSpPr>
                      <a:spLocks/>
                    </p:cNvSpPr>
                    <p:nvPr/>
                  </p:nvSpPr>
                  <p:spPr bwMode="hidden">
                    <a:xfrm rot="1277471" flipH="1">
                      <a:off x="1232" y="1238"/>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sp>
                  <p:nvSpPr>
                    <p:cNvPr id="104" name="Freeform 56"/>
                    <p:cNvSpPr>
                      <a:spLocks/>
                    </p:cNvSpPr>
                    <p:nvPr/>
                  </p:nvSpPr>
                  <p:spPr bwMode="hidden">
                    <a:xfrm rot="1277471" flipH="1">
                      <a:off x="616" y="900"/>
                      <a:ext cx="662" cy="33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grpSp>
              <p:grpSp>
                <p:nvGrpSpPr>
                  <p:cNvPr id="50" name="Group 57"/>
                  <p:cNvGrpSpPr>
                    <a:grpSpLocks/>
                  </p:cNvGrpSpPr>
                  <p:nvPr/>
                </p:nvGrpSpPr>
                <p:grpSpPr bwMode="auto">
                  <a:xfrm>
                    <a:off x="911" y="590"/>
                    <a:ext cx="1767" cy="742"/>
                    <a:chOff x="911" y="590"/>
                    <a:chExt cx="1767" cy="742"/>
                  </a:xfrm>
                </p:grpSpPr>
                <p:sp>
                  <p:nvSpPr>
                    <p:cNvPr id="101" name="Freeform 58"/>
                    <p:cNvSpPr>
                      <a:spLocks/>
                    </p:cNvSpPr>
                    <p:nvPr/>
                  </p:nvSpPr>
                  <p:spPr bwMode="hidden">
                    <a:xfrm rot="2028410" flipH="1">
                      <a:off x="1445" y="1117"/>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sp>
                  <p:nvSpPr>
                    <p:cNvPr id="102" name="Freeform 59"/>
                    <p:cNvSpPr>
                      <a:spLocks/>
                    </p:cNvSpPr>
                    <p:nvPr/>
                  </p:nvSpPr>
                  <p:spPr bwMode="hidden">
                    <a:xfrm rot="2028410" flipH="1">
                      <a:off x="911" y="590"/>
                      <a:ext cx="662" cy="33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grpSp>
              <p:grpSp>
                <p:nvGrpSpPr>
                  <p:cNvPr id="51" name="Group 60"/>
                  <p:cNvGrpSpPr>
                    <a:grpSpLocks/>
                  </p:cNvGrpSpPr>
                  <p:nvPr/>
                </p:nvGrpSpPr>
                <p:grpSpPr bwMode="auto">
                  <a:xfrm>
                    <a:off x="1120" y="300"/>
                    <a:ext cx="1693" cy="892"/>
                    <a:chOff x="1120" y="300"/>
                    <a:chExt cx="1693" cy="892"/>
                  </a:xfrm>
                </p:grpSpPr>
                <p:sp>
                  <p:nvSpPr>
                    <p:cNvPr id="99" name="Freeform 61"/>
                    <p:cNvSpPr>
                      <a:spLocks/>
                    </p:cNvSpPr>
                    <p:nvPr/>
                  </p:nvSpPr>
                  <p:spPr bwMode="hidden">
                    <a:xfrm rot="2664424" flipH="1">
                      <a:off x="1562" y="977"/>
                      <a:ext cx="1251"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sp>
                  <p:nvSpPr>
                    <p:cNvPr id="100" name="Freeform 62"/>
                    <p:cNvSpPr>
                      <a:spLocks/>
                    </p:cNvSpPr>
                    <p:nvPr/>
                  </p:nvSpPr>
                  <p:spPr bwMode="hidden">
                    <a:xfrm rot="2664424" flipH="1">
                      <a:off x="1120" y="300"/>
                      <a:ext cx="672" cy="33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grpSp>
              <p:grpSp>
                <p:nvGrpSpPr>
                  <p:cNvPr id="52" name="Group 63"/>
                  <p:cNvGrpSpPr>
                    <a:grpSpLocks/>
                  </p:cNvGrpSpPr>
                  <p:nvPr/>
                </p:nvGrpSpPr>
                <p:grpSpPr bwMode="auto">
                  <a:xfrm>
                    <a:off x="1707" y="75"/>
                    <a:ext cx="778" cy="1514"/>
                    <a:chOff x="1633" y="103"/>
                    <a:chExt cx="778" cy="1514"/>
                  </a:xfrm>
                </p:grpSpPr>
                <p:sp>
                  <p:nvSpPr>
                    <p:cNvPr id="97" name="Freeform 64"/>
                    <p:cNvSpPr>
                      <a:spLocks/>
                    </p:cNvSpPr>
                    <p:nvPr/>
                  </p:nvSpPr>
                  <p:spPr bwMode="hidden">
                    <a:xfrm rot="3473776" flipH="1">
                      <a:off x="1753" y="959"/>
                      <a:ext cx="1101"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sp>
                  <p:nvSpPr>
                    <p:cNvPr id="98" name="Freeform 65"/>
                    <p:cNvSpPr>
                      <a:spLocks/>
                    </p:cNvSpPr>
                    <p:nvPr/>
                  </p:nvSpPr>
                  <p:spPr bwMode="hidden">
                    <a:xfrm rot="3473776" flipH="1">
                      <a:off x="1506" y="230"/>
                      <a:ext cx="591"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grpSp>
              <p:grpSp>
                <p:nvGrpSpPr>
                  <p:cNvPr id="53" name="Group 66"/>
                  <p:cNvGrpSpPr>
                    <a:grpSpLocks/>
                  </p:cNvGrpSpPr>
                  <p:nvPr/>
                </p:nvGrpSpPr>
                <p:grpSpPr bwMode="auto">
                  <a:xfrm>
                    <a:off x="2009" y="0"/>
                    <a:ext cx="635" cy="1535"/>
                    <a:chOff x="1935" y="28"/>
                    <a:chExt cx="635" cy="1535"/>
                  </a:xfrm>
                </p:grpSpPr>
                <p:sp>
                  <p:nvSpPr>
                    <p:cNvPr id="95" name="Freeform 67"/>
                    <p:cNvSpPr>
                      <a:spLocks/>
                    </p:cNvSpPr>
                    <p:nvPr/>
                  </p:nvSpPr>
                  <p:spPr bwMode="hidden">
                    <a:xfrm rot="4126480" flipH="1">
                      <a:off x="1932" y="925"/>
                      <a:ext cx="1061"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sp>
                  <p:nvSpPr>
                    <p:cNvPr id="96" name="Freeform 68"/>
                    <p:cNvSpPr>
                      <a:spLocks/>
                    </p:cNvSpPr>
                    <p:nvPr/>
                  </p:nvSpPr>
                  <p:spPr bwMode="hidden">
                    <a:xfrm rot="4126480" flipH="1">
                      <a:off x="1819" y="144"/>
                      <a:ext cx="570"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grpSp>
              <p:grpSp>
                <p:nvGrpSpPr>
                  <p:cNvPr id="54" name="Group 69"/>
                  <p:cNvGrpSpPr>
                    <a:grpSpLocks/>
                  </p:cNvGrpSpPr>
                  <p:nvPr/>
                </p:nvGrpSpPr>
                <p:grpSpPr bwMode="auto">
                  <a:xfrm>
                    <a:off x="2896" y="644"/>
                    <a:ext cx="1846" cy="566"/>
                    <a:chOff x="2822" y="672"/>
                    <a:chExt cx="1846" cy="566"/>
                  </a:xfrm>
                </p:grpSpPr>
                <p:sp>
                  <p:nvSpPr>
                    <p:cNvPr id="93" name="Freeform 70"/>
                    <p:cNvSpPr>
                      <a:spLocks/>
                    </p:cNvSpPr>
                    <p:nvPr/>
                  </p:nvSpPr>
                  <p:spPr bwMode="hidden">
                    <a:xfrm rot="-1325434">
                      <a:off x="2822" y="1023"/>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sp>
                  <p:nvSpPr>
                    <p:cNvPr id="94" name="Freeform 71"/>
                    <p:cNvSpPr>
                      <a:spLocks/>
                    </p:cNvSpPr>
                    <p:nvPr/>
                  </p:nvSpPr>
                  <p:spPr bwMode="hidden">
                    <a:xfrm rot="-1325434">
                      <a:off x="4005" y="672"/>
                      <a:ext cx="663" cy="33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grpSp>
              <p:grpSp>
                <p:nvGrpSpPr>
                  <p:cNvPr id="55" name="Group 72"/>
                  <p:cNvGrpSpPr>
                    <a:grpSpLocks/>
                  </p:cNvGrpSpPr>
                  <p:nvPr/>
                </p:nvGrpSpPr>
                <p:grpSpPr bwMode="auto">
                  <a:xfrm>
                    <a:off x="2757" y="417"/>
                    <a:ext cx="1782" cy="717"/>
                    <a:chOff x="2683" y="445"/>
                    <a:chExt cx="1782" cy="717"/>
                  </a:xfrm>
                </p:grpSpPr>
                <p:sp>
                  <p:nvSpPr>
                    <p:cNvPr id="91" name="Freeform 73"/>
                    <p:cNvSpPr>
                      <a:spLocks/>
                    </p:cNvSpPr>
                    <p:nvPr/>
                  </p:nvSpPr>
                  <p:spPr bwMode="hidden">
                    <a:xfrm rot="-1921064">
                      <a:off x="2683" y="947"/>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sp>
                  <p:nvSpPr>
                    <p:cNvPr id="92" name="Freeform 74"/>
                    <p:cNvSpPr>
                      <a:spLocks/>
                    </p:cNvSpPr>
                    <p:nvPr/>
                  </p:nvSpPr>
                  <p:spPr bwMode="hidden">
                    <a:xfrm rot="-1921064">
                      <a:off x="3803" y="445"/>
                      <a:ext cx="662" cy="33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grpSp>
              <p:sp>
                <p:nvSpPr>
                  <p:cNvPr id="56" name="Freeform 75"/>
                  <p:cNvSpPr>
                    <a:spLocks/>
                  </p:cNvSpPr>
                  <p:nvPr/>
                </p:nvSpPr>
                <p:spPr bwMode="hidden">
                  <a:xfrm rot="4578755" flipH="1">
                    <a:off x="2176" y="949"/>
                    <a:ext cx="1026" cy="14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sp>
                <p:nvSpPr>
                  <p:cNvPr id="57" name="Freeform 76"/>
                  <p:cNvSpPr>
                    <a:spLocks/>
                  </p:cNvSpPr>
                  <p:nvPr/>
                </p:nvSpPr>
                <p:spPr bwMode="hidden">
                  <a:xfrm rot="4578755" flipH="1">
                    <a:off x="2199" y="196"/>
                    <a:ext cx="552" cy="22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grpSp>
                <p:nvGrpSpPr>
                  <p:cNvPr id="58" name="Group 77"/>
                  <p:cNvGrpSpPr>
                    <a:grpSpLocks/>
                  </p:cNvGrpSpPr>
                  <p:nvPr/>
                </p:nvGrpSpPr>
                <p:grpSpPr bwMode="auto">
                  <a:xfrm>
                    <a:off x="2874" y="13"/>
                    <a:ext cx="639" cy="1520"/>
                    <a:chOff x="2800" y="41"/>
                    <a:chExt cx="639" cy="1520"/>
                  </a:xfrm>
                </p:grpSpPr>
                <p:sp>
                  <p:nvSpPr>
                    <p:cNvPr id="89" name="Freeform 78"/>
                    <p:cNvSpPr>
                      <a:spLocks/>
                    </p:cNvSpPr>
                    <p:nvPr/>
                  </p:nvSpPr>
                  <p:spPr bwMode="hidden">
                    <a:xfrm rot="-3857755">
                      <a:off x="2361" y="938"/>
                      <a:ext cx="1062" cy="18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sp>
                  <p:nvSpPr>
                    <p:cNvPr id="90" name="Freeform 79"/>
                    <p:cNvSpPr>
                      <a:spLocks/>
                    </p:cNvSpPr>
                    <p:nvPr/>
                  </p:nvSpPr>
                  <p:spPr bwMode="hidden">
                    <a:xfrm rot="-3857755">
                      <a:off x="3010" y="182"/>
                      <a:ext cx="570" cy="28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grpSp>
              <p:grpSp>
                <p:nvGrpSpPr>
                  <p:cNvPr id="59" name="Group 80"/>
                  <p:cNvGrpSpPr>
                    <a:grpSpLocks/>
                  </p:cNvGrpSpPr>
                  <p:nvPr/>
                </p:nvGrpSpPr>
                <p:grpSpPr bwMode="auto">
                  <a:xfrm>
                    <a:off x="3009" y="135"/>
                    <a:ext cx="1016" cy="1463"/>
                    <a:chOff x="2935" y="163"/>
                    <a:chExt cx="1016" cy="1463"/>
                  </a:xfrm>
                </p:grpSpPr>
                <p:sp>
                  <p:nvSpPr>
                    <p:cNvPr id="87" name="Freeform 81"/>
                    <p:cNvSpPr>
                      <a:spLocks/>
                    </p:cNvSpPr>
                    <p:nvPr/>
                  </p:nvSpPr>
                  <p:spPr bwMode="hidden">
                    <a:xfrm rot="-2777260">
                      <a:off x="2492" y="914"/>
                      <a:ext cx="1155" cy="27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sp>
                  <p:nvSpPr>
                    <p:cNvPr id="88" name="Freeform 82"/>
                    <p:cNvSpPr>
                      <a:spLocks/>
                    </p:cNvSpPr>
                    <p:nvPr/>
                  </p:nvSpPr>
                  <p:spPr bwMode="hidden">
                    <a:xfrm rot="-2777260">
                      <a:off x="3429" y="262"/>
                      <a:ext cx="621" cy="42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grpSp>
              <p:grpSp>
                <p:nvGrpSpPr>
                  <p:cNvPr id="60" name="Group 83"/>
                  <p:cNvGrpSpPr>
                    <a:grpSpLocks/>
                  </p:cNvGrpSpPr>
                  <p:nvPr/>
                </p:nvGrpSpPr>
                <p:grpSpPr bwMode="auto">
                  <a:xfrm>
                    <a:off x="2805" y="4"/>
                    <a:ext cx="241" cy="1448"/>
                    <a:chOff x="2731" y="32"/>
                    <a:chExt cx="241" cy="1448"/>
                  </a:xfrm>
                </p:grpSpPr>
                <p:sp>
                  <p:nvSpPr>
                    <p:cNvPr id="85" name="Freeform 84"/>
                    <p:cNvSpPr>
                      <a:spLocks/>
                    </p:cNvSpPr>
                    <p:nvPr/>
                  </p:nvSpPr>
                  <p:spPr bwMode="hidden">
                    <a:xfrm rot="-4903748">
                      <a:off x="2297" y="960"/>
                      <a:ext cx="954" cy="8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sp>
                  <p:nvSpPr>
                    <p:cNvPr id="86" name="Freeform 85"/>
                    <p:cNvSpPr>
                      <a:spLocks/>
                    </p:cNvSpPr>
                    <p:nvPr/>
                  </p:nvSpPr>
                  <p:spPr bwMode="hidden">
                    <a:xfrm rot="-4903748">
                      <a:off x="2649" y="221"/>
                      <a:ext cx="512" cy="134"/>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grpSp>
              <p:grpSp>
                <p:nvGrpSpPr>
                  <p:cNvPr id="61" name="Group 86"/>
                  <p:cNvGrpSpPr>
                    <a:grpSpLocks/>
                  </p:cNvGrpSpPr>
                  <p:nvPr/>
                </p:nvGrpSpPr>
                <p:grpSpPr bwMode="auto">
                  <a:xfrm>
                    <a:off x="1017" y="1741"/>
                    <a:ext cx="1084" cy="2449"/>
                    <a:chOff x="943" y="1769"/>
                    <a:chExt cx="1084" cy="2449"/>
                  </a:xfrm>
                </p:grpSpPr>
                <p:sp>
                  <p:nvSpPr>
                    <p:cNvPr id="83" name="Freeform 87"/>
                    <p:cNvSpPr>
                      <a:spLocks/>
                    </p:cNvSpPr>
                    <p:nvPr/>
                  </p:nvSpPr>
                  <p:spPr bwMode="hidden">
                    <a:xfrm rot="18335692" flipH="1">
                      <a:off x="1010" y="2475"/>
                      <a:ext cx="1724" cy="311"/>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sp>
                  <p:nvSpPr>
                    <p:cNvPr id="84" name="Freeform 88"/>
                    <p:cNvSpPr>
                      <a:spLocks/>
                    </p:cNvSpPr>
                    <p:nvPr/>
                  </p:nvSpPr>
                  <p:spPr bwMode="hidden">
                    <a:xfrm rot="18335692" flipH="1">
                      <a:off x="726" y="3511"/>
                      <a:ext cx="924"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grpSp>
              <p:grpSp>
                <p:nvGrpSpPr>
                  <p:cNvPr id="62" name="Group 89"/>
                  <p:cNvGrpSpPr>
                    <a:grpSpLocks/>
                  </p:cNvGrpSpPr>
                  <p:nvPr/>
                </p:nvGrpSpPr>
                <p:grpSpPr bwMode="auto">
                  <a:xfrm>
                    <a:off x="1529" y="1908"/>
                    <a:ext cx="766" cy="2372"/>
                    <a:chOff x="1455" y="1936"/>
                    <a:chExt cx="766" cy="2372"/>
                  </a:xfrm>
                </p:grpSpPr>
                <p:sp>
                  <p:nvSpPr>
                    <p:cNvPr id="81" name="Freeform 90"/>
                    <p:cNvSpPr>
                      <a:spLocks/>
                    </p:cNvSpPr>
                    <p:nvPr/>
                  </p:nvSpPr>
                  <p:spPr bwMode="hidden">
                    <a:xfrm rot="17542885" flipH="1">
                      <a:off x="1268" y="2578"/>
                      <a:ext cx="1595" cy="311"/>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sp>
                  <p:nvSpPr>
                    <p:cNvPr id="82" name="Freeform 91"/>
                    <p:cNvSpPr>
                      <a:spLocks/>
                    </p:cNvSpPr>
                    <p:nvPr/>
                  </p:nvSpPr>
                  <p:spPr bwMode="hidden">
                    <a:xfrm rot="17542885" flipH="1">
                      <a:off x="1272" y="3635"/>
                      <a:ext cx="856"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grpSp>
              <p:grpSp>
                <p:nvGrpSpPr>
                  <p:cNvPr id="63" name="Group 92"/>
                  <p:cNvGrpSpPr>
                    <a:grpSpLocks/>
                  </p:cNvGrpSpPr>
                  <p:nvPr/>
                </p:nvGrpSpPr>
                <p:grpSpPr bwMode="auto">
                  <a:xfrm rot="88588">
                    <a:off x="2060" y="1961"/>
                    <a:ext cx="460" cy="2329"/>
                    <a:chOff x="1954" y="1989"/>
                    <a:chExt cx="493" cy="2604"/>
                  </a:xfrm>
                </p:grpSpPr>
                <p:sp>
                  <p:nvSpPr>
                    <p:cNvPr id="79" name="Freeform 93"/>
                    <p:cNvSpPr>
                      <a:spLocks/>
                    </p:cNvSpPr>
                    <p:nvPr/>
                  </p:nvSpPr>
                  <p:spPr bwMode="hidden">
                    <a:xfrm rot="16782062" flipH="1">
                      <a:off x="1441" y="2694"/>
                      <a:ext cx="1711" cy="301"/>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sp>
                  <p:nvSpPr>
                    <p:cNvPr id="80" name="Freeform 94"/>
                    <p:cNvSpPr>
                      <a:spLocks/>
                    </p:cNvSpPr>
                    <p:nvPr/>
                  </p:nvSpPr>
                  <p:spPr bwMode="hidden">
                    <a:xfrm rot="16782062" flipH="1">
                      <a:off x="1732" y="3897"/>
                      <a:ext cx="918" cy="47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grpSp>
              <p:grpSp>
                <p:nvGrpSpPr>
                  <p:cNvPr id="64" name="Group 95"/>
                  <p:cNvGrpSpPr>
                    <a:grpSpLocks/>
                  </p:cNvGrpSpPr>
                  <p:nvPr/>
                </p:nvGrpSpPr>
                <p:grpSpPr bwMode="auto">
                  <a:xfrm>
                    <a:off x="3408" y="1689"/>
                    <a:ext cx="1125" cy="2425"/>
                    <a:chOff x="3334" y="1717"/>
                    <a:chExt cx="1125" cy="2425"/>
                  </a:xfrm>
                </p:grpSpPr>
                <p:sp>
                  <p:nvSpPr>
                    <p:cNvPr id="77" name="Freeform 96"/>
                    <p:cNvSpPr>
                      <a:spLocks/>
                    </p:cNvSpPr>
                    <p:nvPr/>
                  </p:nvSpPr>
                  <p:spPr bwMode="hidden">
                    <a:xfrm rot="3144576">
                      <a:off x="2628" y="2423"/>
                      <a:ext cx="1724" cy="311"/>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sp>
                  <p:nvSpPr>
                    <p:cNvPr id="78" name="Freeform 97"/>
                    <p:cNvSpPr>
                      <a:spLocks/>
                    </p:cNvSpPr>
                    <p:nvPr/>
                  </p:nvSpPr>
                  <p:spPr bwMode="hidden">
                    <a:xfrm rot="3144576">
                      <a:off x="3752" y="3435"/>
                      <a:ext cx="924"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grpSp>
              <p:grpSp>
                <p:nvGrpSpPr>
                  <p:cNvPr id="65" name="Group 98"/>
                  <p:cNvGrpSpPr>
                    <a:grpSpLocks/>
                  </p:cNvGrpSpPr>
                  <p:nvPr/>
                </p:nvGrpSpPr>
                <p:grpSpPr bwMode="auto">
                  <a:xfrm>
                    <a:off x="3255" y="1839"/>
                    <a:ext cx="882" cy="2424"/>
                    <a:chOff x="3181" y="1867"/>
                    <a:chExt cx="882" cy="2424"/>
                  </a:xfrm>
                </p:grpSpPr>
                <p:sp>
                  <p:nvSpPr>
                    <p:cNvPr id="75" name="Freeform 99"/>
                    <p:cNvSpPr>
                      <a:spLocks/>
                    </p:cNvSpPr>
                    <p:nvPr/>
                  </p:nvSpPr>
                  <p:spPr bwMode="hidden">
                    <a:xfrm rot="3745735">
                      <a:off x="2506" y="2542"/>
                      <a:ext cx="1649" cy="29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sp>
                  <p:nvSpPr>
                    <p:cNvPr id="76" name="Freeform 100"/>
                    <p:cNvSpPr>
                      <a:spLocks/>
                    </p:cNvSpPr>
                    <p:nvPr/>
                  </p:nvSpPr>
                  <p:spPr bwMode="hidden">
                    <a:xfrm rot="3745735">
                      <a:off x="3387" y="3615"/>
                      <a:ext cx="884" cy="46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grpSp>
              <p:grpSp>
                <p:nvGrpSpPr>
                  <p:cNvPr id="66" name="Group 101"/>
                  <p:cNvGrpSpPr>
                    <a:grpSpLocks/>
                  </p:cNvGrpSpPr>
                  <p:nvPr/>
                </p:nvGrpSpPr>
                <p:grpSpPr bwMode="auto">
                  <a:xfrm>
                    <a:off x="3080" y="1956"/>
                    <a:ext cx="620" cy="2385"/>
                    <a:chOff x="3006" y="1984"/>
                    <a:chExt cx="620" cy="2385"/>
                  </a:xfrm>
                </p:grpSpPr>
                <p:sp>
                  <p:nvSpPr>
                    <p:cNvPr id="73" name="Freeform 102"/>
                    <p:cNvSpPr>
                      <a:spLocks/>
                    </p:cNvSpPr>
                    <p:nvPr/>
                  </p:nvSpPr>
                  <p:spPr bwMode="hidden">
                    <a:xfrm rot="4286818">
                      <a:off x="2329" y="2661"/>
                      <a:ext cx="1600" cy="24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sp>
                  <p:nvSpPr>
                    <p:cNvPr id="74" name="Freeform 103"/>
                    <p:cNvSpPr>
                      <a:spLocks/>
                    </p:cNvSpPr>
                    <p:nvPr/>
                  </p:nvSpPr>
                  <p:spPr bwMode="hidden">
                    <a:xfrm rot="4286818">
                      <a:off x="3003" y="3747"/>
                      <a:ext cx="859" cy="3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grpSp>
              <p:grpSp>
                <p:nvGrpSpPr>
                  <p:cNvPr id="67" name="Group 104"/>
                  <p:cNvGrpSpPr>
                    <a:grpSpLocks/>
                  </p:cNvGrpSpPr>
                  <p:nvPr/>
                </p:nvGrpSpPr>
                <p:grpSpPr bwMode="auto">
                  <a:xfrm>
                    <a:off x="2893" y="2072"/>
                    <a:ext cx="404" cy="2220"/>
                    <a:chOff x="2819" y="2100"/>
                    <a:chExt cx="404" cy="2220"/>
                  </a:xfrm>
                </p:grpSpPr>
                <p:sp>
                  <p:nvSpPr>
                    <p:cNvPr id="71" name="Freeform 105"/>
                    <p:cNvSpPr>
                      <a:spLocks/>
                    </p:cNvSpPr>
                    <p:nvPr/>
                  </p:nvSpPr>
                  <p:spPr bwMode="hidden">
                    <a:xfrm rot="4898956">
                      <a:off x="2206" y="2713"/>
                      <a:ext cx="1471" cy="24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sp>
                  <p:nvSpPr>
                    <p:cNvPr id="72" name="Freeform 106"/>
                    <p:cNvSpPr>
                      <a:spLocks/>
                    </p:cNvSpPr>
                    <p:nvPr/>
                  </p:nvSpPr>
                  <p:spPr bwMode="hidden">
                    <a:xfrm rot="4898956">
                      <a:off x="2636" y="3732"/>
                      <a:ext cx="790" cy="38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grpSp>
              <p:grpSp>
                <p:nvGrpSpPr>
                  <p:cNvPr id="68" name="Group 107"/>
                  <p:cNvGrpSpPr>
                    <a:grpSpLocks/>
                  </p:cNvGrpSpPr>
                  <p:nvPr/>
                </p:nvGrpSpPr>
                <p:grpSpPr bwMode="auto">
                  <a:xfrm>
                    <a:off x="2372" y="2107"/>
                    <a:ext cx="427" cy="2185"/>
                    <a:chOff x="2287" y="2135"/>
                    <a:chExt cx="427" cy="2185"/>
                  </a:xfrm>
                </p:grpSpPr>
                <p:sp>
                  <p:nvSpPr>
                    <p:cNvPr id="69" name="Freeform 108"/>
                    <p:cNvSpPr>
                      <a:spLocks/>
                    </p:cNvSpPr>
                    <p:nvPr/>
                  </p:nvSpPr>
                  <p:spPr bwMode="hidden">
                    <a:xfrm rot="5755659">
                      <a:off x="1901" y="2760"/>
                      <a:ext cx="1437" cy="188"/>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sp>
                  <p:nvSpPr>
                    <p:cNvPr id="70" name="Freeform 109"/>
                    <p:cNvSpPr>
                      <a:spLocks/>
                    </p:cNvSpPr>
                    <p:nvPr/>
                  </p:nvSpPr>
                  <p:spPr bwMode="hidden">
                    <a:xfrm rot="5755659">
                      <a:off x="2049" y="3787"/>
                      <a:ext cx="771" cy="29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grpSp>
            </p:grpSp>
          </p:grpSp>
          <p:grpSp>
            <p:nvGrpSpPr>
              <p:cNvPr id="23" name="Group 110"/>
              <p:cNvGrpSpPr>
                <a:grpSpLocks/>
              </p:cNvGrpSpPr>
              <p:nvPr/>
            </p:nvGrpSpPr>
            <p:grpSpPr bwMode="auto">
              <a:xfrm>
                <a:off x="73" y="313"/>
                <a:ext cx="5460" cy="3667"/>
                <a:chOff x="73" y="313"/>
                <a:chExt cx="5460" cy="3667"/>
              </a:xfrm>
            </p:grpSpPr>
            <p:grpSp>
              <p:nvGrpSpPr>
                <p:cNvPr id="24" name="Group 111"/>
                <p:cNvGrpSpPr>
                  <a:grpSpLocks/>
                </p:cNvGrpSpPr>
                <p:nvPr/>
              </p:nvGrpSpPr>
              <p:grpSpPr bwMode="auto">
                <a:xfrm>
                  <a:off x="73" y="313"/>
                  <a:ext cx="5460" cy="3667"/>
                  <a:chOff x="73" y="313"/>
                  <a:chExt cx="5460" cy="3667"/>
                </a:xfrm>
              </p:grpSpPr>
              <p:sp>
                <p:nvSpPr>
                  <p:cNvPr id="26" name="Arc 112"/>
                  <p:cNvSpPr>
                    <a:spLocks/>
                  </p:cNvSpPr>
                  <p:nvPr/>
                </p:nvSpPr>
                <p:spPr bwMode="hidden">
                  <a:xfrm flipV="1">
                    <a:off x="2965" y="456"/>
                    <a:ext cx="2568" cy="2047"/>
                  </a:xfrm>
                  <a:custGeom>
                    <a:avLst/>
                    <a:gdLst>
                      <a:gd name="G0" fmla="+- 17826 0 0"/>
                      <a:gd name="G1" fmla="+- 0 0 0"/>
                      <a:gd name="G2" fmla="+- 21600 0 0"/>
                      <a:gd name="T0" fmla="*/ 36729 w 36729"/>
                      <a:gd name="T1" fmla="*/ 10451 h 21600"/>
                      <a:gd name="T2" fmla="*/ 0 w 36729"/>
                      <a:gd name="T3" fmla="*/ 12197 h 21600"/>
                      <a:gd name="T4" fmla="*/ 17826 w 36729"/>
                      <a:gd name="T5" fmla="*/ 0 h 21600"/>
                    </a:gdLst>
                    <a:ahLst/>
                    <a:cxnLst>
                      <a:cxn ang="0">
                        <a:pos x="T0" y="T1"/>
                      </a:cxn>
                      <a:cxn ang="0">
                        <a:pos x="T2" y="T3"/>
                      </a:cxn>
                      <a:cxn ang="0">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close/>
                      </a:path>
                    </a:pathLst>
                  </a:custGeom>
                  <a:noFill/>
                  <a:ln w="9525">
                    <a:solidFill>
                      <a:schemeClr val="accent1"/>
                    </a:solidFill>
                    <a:round/>
                    <a:headEnd/>
                    <a:tailEnd/>
                  </a:ln>
                  <a:effectLst/>
                </p:spPr>
                <p:txBody>
                  <a:bodyPr wrap="none" anchor="ctr"/>
                  <a:lstStyle/>
                  <a:p>
                    <a:pPr fontAlgn="auto">
                      <a:spcBef>
                        <a:spcPts val="0"/>
                      </a:spcBef>
                      <a:spcAft>
                        <a:spcPts val="0"/>
                      </a:spcAft>
                      <a:defRPr/>
                    </a:pPr>
                    <a:endParaRPr lang="ru-RU">
                      <a:latin typeface="+mn-lt"/>
                    </a:endParaRPr>
                  </a:p>
                </p:txBody>
              </p:sp>
              <p:sp>
                <p:nvSpPr>
                  <p:cNvPr id="27" name="Arc 113"/>
                  <p:cNvSpPr>
                    <a:spLocks/>
                  </p:cNvSpPr>
                  <p:nvPr/>
                </p:nvSpPr>
                <p:spPr bwMode="hidden">
                  <a:xfrm flipH="1">
                    <a:off x="387" y="1601"/>
                    <a:ext cx="2017" cy="2379"/>
                  </a:xfrm>
                  <a:custGeom>
                    <a:avLst/>
                    <a:gdLst>
                      <a:gd name="G0" fmla="+- 8873 0 0"/>
                      <a:gd name="G1" fmla="+- 21600 0 0"/>
                      <a:gd name="G2" fmla="+- 21600 0 0"/>
                      <a:gd name="T0" fmla="*/ 0 w 30473"/>
                      <a:gd name="T1" fmla="*/ 1907 h 22305"/>
                      <a:gd name="T2" fmla="*/ 30462 w 30473"/>
                      <a:gd name="T3" fmla="*/ 22305 h 22305"/>
                      <a:gd name="T4" fmla="*/ 8873 w 30473"/>
                      <a:gd name="T5" fmla="*/ 21600 h 22305"/>
                    </a:gdLst>
                    <a:ahLst/>
                    <a:cxnLst>
                      <a:cxn ang="0">
                        <a:pos x="T0" y="T1"/>
                      </a:cxn>
                      <a:cxn ang="0">
                        <a:pos x="T2" y="T3"/>
                      </a:cxn>
                      <a:cxn ang="0">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a:effectLst/>
                </p:spPr>
                <p:txBody>
                  <a:bodyPr wrap="none" anchor="ctr"/>
                  <a:lstStyle/>
                  <a:p>
                    <a:pPr fontAlgn="auto">
                      <a:spcBef>
                        <a:spcPts val="0"/>
                      </a:spcBef>
                      <a:spcAft>
                        <a:spcPts val="0"/>
                      </a:spcAft>
                      <a:defRPr/>
                    </a:pPr>
                    <a:endParaRPr lang="ru-RU">
                      <a:latin typeface="+mn-lt"/>
                    </a:endParaRPr>
                  </a:p>
                </p:txBody>
              </p:sp>
              <p:sp>
                <p:nvSpPr>
                  <p:cNvPr id="28" name="Arc 114"/>
                  <p:cNvSpPr>
                    <a:spLocks/>
                  </p:cNvSpPr>
                  <p:nvPr/>
                </p:nvSpPr>
                <p:spPr bwMode="hidden">
                  <a:xfrm>
                    <a:off x="3028" y="1181"/>
                    <a:ext cx="1426" cy="2380"/>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pPr fontAlgn="auto">
                      <a:spcBef>
                        <a:spcPts val="0"/>
                      </a:spcBef>
                      <a:spcAft>
                        <a:spcPts val="0"/>
                      </a:spcAft>
                      <a:defRPr/>
                    </a:pPr>
                    <a:endParaRPr lang="ru-RU">
                      <a:latin typeface="+mn-lt"/>
                    </a:endParaRPr>
                  </a:p>
                </p:txBody>
              </p:sp>
              <p:sp>
                <p:nvSpPr>
                  <p:cNvPr id="29" name="Arc 115"/>
                  <p:cNvSpPr>
                    <a:spLocks/>
                  </p:cNvSpPr>
                  <p:nvPr/>
                </p:nvSpPr>
                <p:spPr bwMode="hidden">
                  <a:xfrm flipH="1">
                    <a:off x="73" y="812"/>
                    <a:ext cx="2541" cy="2380"/>
                  </a:xfrm>
                  <a:custGeom>
                    <a:avLst/>
                    <a:gdLst>
                      <a:gd name="G0" fmla="+- 15230 0 0"/>
                      <a:gd name="G1" fmla="+- 21600 0 0"/>
                      <a:gd name="G2" fmla="+- 21600 0 0"/>
                      <a:gd name="T0" fmla="*/ 0 w 36830"/>
                      <a:gd name="T1" fmla="*/ 6283 h 22305"/>
                      <a:gd name="T2" fmla="*/ 36819 w 36830"/>
                      <a:gd name="T3" fmla="*/ 22305 h 22305"/>
                      <a:gd name="T4" fmla="*/ 15230 w 36830"/>
                      <a:gd name="T5" fmla="*/ 21600 h 22305"/>
                    </a:gdLst>
                    <a:ahLst/>
                    <a:cxnLst>
                      <a:cxn ang="0">
                        <a:pos x="T0" y="T1"/>
                      </a:cxn>
                      <a:cxn ang="0">
                        <a:pos x="T2" y="T3"/>
                      </a:cxn>
                      <a:cxn ang="0">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a:effectLst/>
                </p:spPr>
                <p:txBody>
                  <a:bodyPr wrap="none" anchor="ctr"/>
                  <a:lstStyle/>
                  <a:p>
                    <a:pPr fontAlgn="auto">
                      <a:spcBef>
                        <a:spcPts val="0"/>
                      </a:spcBef>
                      <a:spcAft>
                        <a:spcPts val="0"/>
                      </a:spcAft>
                      <a:defRPr/>
                    </a:pPr>
                    <a:endParaRPr lang="ru-RU">
                      <a:latin typeface="+mn-lt"/>
                    </a:endParaRPr>
                  </a:p>
                </p:txBody>
              </p:sp>
              <p:sp>
                <p:nvSpPr>
                  <p:cNvPr id="30" name="Arc 116"/>
                  <p:cNvSpPr>
                    <a:spLocks/>
                  </p:cNvSpPr>
                  <p:nvPr/>
                </p:nvSpPr>
                <p:spPr bwMode="hidden">
                  <a:xfrm flipH="1">
                    <a:off x="789" y="313"/>
                    <a:ext cx="1851" cy="2304"/>
                  </a:xfrm>
                  <a:custGeom>
                    <a:avLst/>
                    <a:gdLst>
                      <a:gd name="G0" fmla="+- 18231 0 0"/>
                      <a:gd name="G1" fmla="+- 21600 0 0"/>
                      <a:gd name="G2" fmla="+- 21600 0 0"/>
                      <a:gd name="T0" fmla="*/ 0 w 31881"/>
                      <a:gd name="T1" fmla="*/ 10016 h 21600"/>
                      <a:gd name="T2" fmla="*/ 31881 w 31881"/>
                      <a:gd name="T3" fmla="*/ 4860 h 21600"/>
                      <a:gd name="T4" fmla="*/ 18231 w 31881"/>
                      <a:gd name="T5" fmla="*/ 21600 h 21600"/>
                    </a:gdLst>
                    <a:ahLst/>
                    <a:cxnLst>
                      <a:cxn ang="0">
                        <a:pos x="T0" y="T1"/>
                      </a:cxn>
                      <a:cxn ang="0">
                        <a:pos x="T2" y="T3"/>
                      </a:cxn>
                      <a:cxn ang="0">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close/>
                      </a:path>
                    </a:pathLst>
                  </a:custGeom>
                  <a:noFill/>
                  <a:ln w="9525">
                    <a:solidFill>
                      <a:schemeClr val="accent1"/>
                    </a:solidFill>
                    <a:round/>
                    <a:headEnd/>
                    <a:tailEnd/>
                  </a:ln>
                  <a:effectLst/>
                </p:spPr>
                <p:txBody>
                  <a:bodyPr wrap="none" anchor="ctr"/>
                  <a:lstStyle/>
                  <a:p>
                    <a:pPr fontAlgn="auto">
                      <a:spcBef>
                        <a:spcPts val="0"/>
                      </a:spcBef>
                      <a:spcAft>
                        <a:spcPts val="0"/>
                      </a:spcAft>
                      <a:defRPr/>
                    </a:pPr>
                    <a:endParaRPr lang="ru-RU">
                      <a:latin typeface="+mn-lt"/>
                    </a:endParaRPr>
                  </a:p>
                </p:txBody>
              </p:sp>
              <p:sp>
                <p:nvSpPr>
                  <p:cNvPr id="31" name="Arc 117"/>
                  <p:cNvSpPr>
                    <a:spLocks/>
                  </p:cNvSpPr>
                  <p:nvPr/>
                </p:nvSpPr>
                <p:spPr bwMode="hidden">
                  <a:xfrm>
                    <a:off x="2763" y="1281"/>
                    <a:ext cx="763" cy="2304"/>
                  </a:xfrm>
                  <a:custGeom>
                    <a:avLst/>
                    <a:gdLst>
                      <a:gd name="G0" fmla="+- 13212 0 0"/>
                      <a:gd name="G1" fmla="+- 21600 0 0"/>
                      <a:gd name="G2" fmla="+- 21600 0 0"/>
                      <a:gd name="T0" fmla="*/ 0 w 31146"/>
                      <a:gd name="T1" fmla="*/ 4512 h 21600"/>
                      <a:gd name="T2" fmla="*/ 31146 w 31146"/>
                      <a:gd name="T3" fmla="*/ 9561 h 21600"/>
                      <a:gd name="T4" fmla="*/ 13212 w 31146"/>
                      <a:gd name="T5" fmla="*/ 21600 h 21600"/>
                    </a:gdLst>
                    <a:ahLst/>
                    <a:cxnLst>
                      <a:cxn ang="0">
                        <a:pos x="T0" y="T1"/>
                      </a:cxn>
                      <a:cxn ang="0">
                        <a:pos x="T2" y="T3"/>
                      </a:cxn>
                      <a:cxn ang="0">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close/>
                      </a:path>
                    </a:pathLst>
                  </a:custGeom>
                  <a:noFill/>
                  <a:ln w="9525">
                    <a:solidFill>
                      <a:schemeClr val="accent2"/>
                    </a:solidFill>
                    <a:round/>
                    <a:headEnd/>
                    <a:tailEnd/>
                  </a:ln>
                  <a:effectLst/>
                </p:spPr>
                <p:txBody>
                  <a:bodyPr wrap="none" anchor="ctr"/>
                  <a:lstStyle/>
                  <a:p>
                    <a:pPr fontAlgn="auto">
                      <a:spcBef>
                        <a:spcPts val="0"/>
                      </a:spcBef>
                      <a:spcAft>
                        <a:spcPts val="0"/>
                      </a:spcAft>
                      <a:defRPr/>
                    </a:pPr>
                    <a:endParaRPr lang="ru-RU">
                      <a:latin typeface="+mn-lt"/>
                    </a:endParaRPr>
                  </a:p>
                </p:txBody>
              </p:sp>
              <p:sp>
                <p:nvSpPr>
                  <p:cNvPr id="32" name="Freeform 118"/>
                  <p:cNvSpPr>
                    <a:spLocks/>
                  </p:cNvSpPr>
                  <p:nvPr/>
                </p:nvSpPr>
                <p:spPr bwMode="hidden">
                  <a:xfrm flipH="1">
                    <a:off x="1799" y="438"/>
                    <a:ext cx="418" cy="152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fontAlgn="auto">
                      <a:spcBef>
                        <a:spcPts val="0"/>
                      </a:spcBef>
                      <a:spcAft>
                        <a:spcPts val="0"/>
                      </a:spcAft>
                      <a:defRPr/>
                    </a:pPr>
                    <a:endParaRPr lang="ru-RU">
                      <a:latin typeface="+mn-lt"/>
                    </a:endParaRPr>
                  </a:p>
                </p:txBody>
              </p:sp>
            </p:grpSp>
            <p:sp>
              <p:nvSpPr>
                <p:cNvPr id="25" name="Freeform 119"/>
                <p:cNvSpPr>
                  <a:spLocks/>
                </p:cNvSpPr>
                <p:nvPr/>
              </p:nvSpPr>
              <p:spPr bwMode="hidden">
                <a:xfrm rot="20253369">
                  <a:off x="3279" y="1529"/>
                  <a:ext cx="443" cy="83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pPr fontAlgn="auto">
                    <a:spcBef>
                      <a:spcPts val="0"/>
                    </a:spcBef>
                    <a:spcAft>
                      <a:spcPts val="0"/>
                    </a:spcAft>
                    <a:defRPr/>
                  </a:pPr>
                  <a:endParaRPr lang="ru-RU">
                    <a:latin typeface="+mn-lt"/>
                  </a:endParaRPr>
                </a:p>
              </p:txBody>
            </p:sp>
          </p:grpSp>
        </p:grpSp>
        <p:grpSp>
          <p:nvGrpSpPr>
            <p:cNvPr id="7" name="Group 120"/>
            <p:cNvGrpSpPr>
              <a:grpSpLocks/>
            </p:cNvGrpSpPr>
            <p:nvPr/>
          </p:nvGrpSpPr>
          <p:grpSpPr bwMode="auto">
            <a:xfrm>
              <a:off x="1476" y="451"/>
              <a:ext cx="4040" cy="2966"/>
              <a:chOff x="210" y="337"/>
              <a:chExt cx="5198" cy="3818"/>
            </a:xfrm>
          </p:grpSpPr>
          <p:sp>
            <p:nvSpPr>
              <p:cNvPr id="8" name="Freeform 121"/>
              <p:cNvSpPr>
                <a:spLocks/>
              </p:cNvSpPr>
              <p:nvPr/>
            </p:nvSpPr>
            <p:spPr bwMode="hidden">
              <a:xfrm flipH="1">
                <a:off x="1934" y="2382"/>
                <a:ext cx="485" cy="147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pPr fontAlgn="auto">
                  <a:spcBef>
                    <a:spcPts val="0"/>
                  </a:spcBef>
                  <a:spcAft>
                    <a:spcPts val="0"/>
                  </a:spcAft>
                  <a:defRPr/>
                </a:pPr>
                <a:endParaRPr lang="ru-RU">
                  <a:latin typeface="+mn-lt"/>
                </a:endParaRPr>
              </a:p>
            </p:txBody>
          </p:sp>
          <p:sp>
            <p:nvSpPr>
              <p:cNvPr id="9" name="Arc 122"/>
              <p:cNvSpPr>
                <a:spLocks/>
              </p:cNvSpPr>
              <p:nvPr/>
            </p:nvSpPr>
            <p:spPr bwMode="hidden">
              <a:xfrm flipH="1">
                <a:off x="1054" y="1851"/>
                <a:ext cx="2122" cy="2304"/>
              </a:xfrm>
              <a:custGeom>
                <a:avLst/>
                <a:gdLst>
                  <a:gd name="G0" fmla="+- 0 0 0"/>
                  <a:gd name="G1" fmla="+- 20897 0 0"/>
                  <a:gd name="G2" fmla="+- 21600 0 0"/>
                  <a:gd name="T0" fmla="*/ 5467 w 21600"/>
                  <a:gd name="T1" fmla="*/ 0 h 21602"/>
                  <a:gd name="T2" fmla="*/ 21589 w 21600"/>
                  <a:gd name="T3" fmla="*/ 21602 h 21602"/>
                  <a:gd name="T4" fmla="*/ 0 w 21600"/>
                  <a:gd name="T5" fmla="*/ 20897 h 21602"/>
                </a:gdLst>
                <a:ahLst/>
                <a:cxnLst>
                  <a:cxn ang="0">
                    <a:pos x="T0" y="T1"/>
                  </a:cxn>
                  <a:cxn ang="0">
                    <a:pos x="T2" y="T3"/>
                  </a:cxn>
                  <a:cxn ang="0">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a:effectLst/>
            </p:spPr>
            <p:txBody>
              <a:bodyPr wrap="none" anchor="ctr"/>
              <a:lstStyle/>
              <a:p>
                <a:pPr fontAlgn="auto">
                  <a:spcBef>
                    <a:spcPts val="0"/>
                  </a:spcBef>
                  <a:spcAft>
                    <a:spcPts val="0"/>
                  </a:spcAft>
                  <a:defRPr/>
                </a:pPr>
                <a:endParaRPr lang="ru-RU">
                  <a:latin typeface="+mn-lt"/>
                </a:endParaRPr>
              </a:p>
            </p:txBody>
          </p:sp>
          <p:sp>
            <p:nvSpPr>
              <p:cNvPr id="10" name="Arc 123"/>
              <p:cNvSpPr>
                <a:spLocks/>
              </p:cNvSpPr>
              <p:nvPr/>
            </p:nvSpPr>
            <p:spPr bwMode="hidden">
              <a:xfrm flipH="1">
                <a:off x="1266" y="1480"/>
                <a:ext cx="1244" cy="2379"/>
              </a:xfrm>
              <a:custGeom>
                <a:avLst/>
                <a:gdLst>
                  <a:gd name="G0" fmla="+- 7340 0 0"/>
                  <a:gd name="G1" fmla="+- 21600 0 0"/>
                  <a:gd name="G2" fmla="+- 21600 0 0"/>
                  <a:gd name="T0" fmla="*/ 0 w 28940"/>
                  <a:gd name="T1" fmla="*/ 1285 h 22305"/>
                  <a:gd name="T2" fmla="*/ 28929 w 28940"/>
                  <a:gd name="T3" fmla="*/ 22305 h 22305"/>
                  <a:gd name="T4" fmla="*/ 7340 w 28940"/>
                  <a:gd name="T5" fmla="*/ 21600 h 22305"/>
                </a:gdLst>
                <a:ahLst/>
                <a:cxnLst>
                  <a:cxn ang="0">
                    <a:pos x="T0" y="T1"/>
                  </a:cxn>
                  <a:cxn ang="0">
                    <a:pos x="T2" y="T3"/>
                  </a:cxn>
                  <a:cxn ang="0">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close/>
                  </a:path>
                </a:pathLst>
              </a:custGeom>
              <a:noFill/>
              <a:ln w="9525">
                <a:solidFill>
                  <a:schemeClr val="accent1"/>
                </a:solidFill>
                <a:round/>
                <a:headEnd/>
                <a:tailEnd/>
              </a:ln>
              <a:effectLst/>
            </p:spPr>
            <p:txBody>
              <a:bodyPr wrap="none" anchor="ctr"/>
              <a:lstStyle/>
              <a:p>
                <a:pPr fontAlgn="auto">
                  <a:spcBef>
                    <a:spcPts val="0"/>
                  </a:spcBef>
                  <a:spcAft>
                    <a:spcPts val="0"/>
                  </a:spcAft>
                  <a:defRPr/>
                </a:pPr>
                <a:endParaRPr lang="ru-RU">
                  <a:latin typeface="+mn-lt"/>
                </a:endParaRPr>
              </a:p>
            </p:txBody>
          </p:sp>
          <p:sp>
            <p:nvSpPr>
              <p:cNvPr id="11" name="Arc 124"/>
              <p:cNvSpPr>
                <a:spLocks/>
              </p:cNvSpPr>
              <p:nvPr/>
            </p:nvSpPr>
            <p:spPr bwMode="hidden">
              <a:xfrm flipH="1">
                <a:off x="210" y="1169"/>
                <a:ext cx="2376" cy="2379"/>
              </a:xfrm>
              <a:custGeom>
                <a:avLst/>
                <a:gdLst>
                  <a:gd name="G0" fmla="+- 12855 0 0"/>
                  <a:gd name="G1" fmla="+- 21600 0 0"/>
                  <a:gd name="G2" fmla="+- 21600 0 0"/>
                  <a:gd name="T0" fmla="*/ 0 w 34455"/>
                  <a:gd name="T1" fmla="*/ 4241 h 22305"/>
                  <a:gd name="T2" fmla="*/ 34444 w 34455"/>
                  <a:gd name="T3" fmla="*/ 22305 h 22305"/>
                  <a:gd name="T4" fmla="*/ 12855 w 34455"/>
                  <a:gd name="T5" fmla="*/ 21600 h 22305"/>
                </a:gdLst>
                <a:ahLst/>
                <a:cxnLst>
                  <a:cxn ang="0">
                    <a:pos x="T0" y="T1"/>
                  </a:cxn>
                  <a:cxn ang="0">
                    <a:pos x="T2" y="T3"/>
                  </a:cxn>
                  <a:cxn ang="0">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a:effectLst/>
            </p:spPr>
            <p:txBody>
              <a:bodyPr wrap="none" anchor="ctr"/>
              <a:lstStyle/>
              <a:p>
                <a:pPr fontAlgn="auto">
                  <a:spcBef>
                    <a:spcPts val="0"/>
                  </a:spcBef>
                  <a:spcAft>
                    <a:spcPts val="0"/>
                  </a:spcAft>
                  <a:defRPr/>
                </a:pPr>
                <a:endParaRPr lang="ru-RU">
                  <a:latin typeface="+mn-lt"/>
                </a:endParaRPr>
              </a:p>
            </p:txBody>
          </p:sp>
          <p:sp>
            <p:nvSpPr>
              <p:cNvPr id="12" name="Arc 125"/>
              <p:cNvSpPr>
                <a:spLocks/>
              </p:cNvSpPr>
              <p:nvPr/>
            </p:nvSpPr>
            <p:spPr bwMode="hidden">
              <a:xfrm>
                <a:off x="2840" y="1503"/>
                <a:ext cx="381" cy="2379"/>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pPr fontAlgn="auto">
                  <a:spcBef>
                    <a:spcPts val="0"/>
                  </a:spcBef>
                  <a:spcAft>
                    <a:spcPts val="0"/>
                  </a:spcAft>
                  <a:defRPr/>
                </a:pPr>
                <a:endParaRPr lang="ru-RU">
                  <a:latin typeface="+mn-lt"/>
                </a:endParaRPr>
              </a:p>
            </p:txBody>
          </p:sp>
          <p:sp>
            <p:nvSpPr>
              <p:cNvPr id="13" name="Arc 126"/>
              <p:cNvSpPr>
                <a:spLocks/>
              </p:cNvSpPr>
              <p:nvPr/>
            </p:nvSpPr>
            <p:spPr bwMode="hidden">
              <a:xfrm>
                <a:off x="2940" y="1492"/>
                <a:ext cx="1004" cy="2379"/>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a:effectLst/>
            </p:spPr>
            <p:txBody>
              <a:bodyPr wrap="none" anchor="ctr"/>
              <a:lstStyle/>
              <a:p>
                <a:pPr fontAlgn="auto">
                  <a:spcBef>
                    <a:spcPts val="0"/>
                  </a:spcBef>
                  <a:spcAft>
                    <a:spcPts val="0"/>
                  </a:spcAft>
                  <a:defRPr/>
                </a:pPr>
                <a:endParaRPr lang="ru-RU">
                  <a:latin typeface="+mn-lt"/>
                </a:endParaRPr>
              </a:p>
            </p:txBody>
          </p:sp>
          <p:sp>
            <p:nvSpPr>
              <p:cNvPr id="14" name="Freeform 127"/>
              <p:cNvSpPr>
                <a:spLocks/>
              </p:cNvSpPr>
              <p:nvPr/>
            </p:nvSpPr>
            <p:spPr bwMode="hidden">
              <a:xfrm>
                <a:off x="3300" y="2635"/>
                <a:ext cx="485" cy="147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pPr fontAlgn="auto">
                  <a:spcBef>
                    <a:spcPts val="0"/>
                  </a:spcBef>
                  <a:spcAft>
                    <a:spcPts val="0"/>
                  </a:spcAft>
                  <a:defRPr/>
                </a:pPr>
                <a:endParaRPr lang="ru-RU">
                  <a:latin typeface="+mn-lt"/>
                </a:endParaRPr>
              </a:p>
            </p:txBody>
          </p:sp>
          <p:sp>
            <p:nvSpPr>
              <p:cNvPr id="15" name="Freeform 128"/>
              <p:cNvSpPr>
                <a:spLocks/>
              </p:cNvSpPr>
              <p:nvPr/>
            </p:nvSpPr>
            <p:spPr bwMode="hidden">
              <a:xfrm rot="19660755" flipV="1">
                <a:off x="2547" y="2149"/>
                <a:ext cx="441" cy="838"/>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pPr fontAlgn="auto">
                  <a:spcBef>
                    <a:spcPts val="0"/>
                  </a:spcBef>
                  <a:spcAft>
                    <a:spcPts val="0"/>
                  </a:spcAft>
                  <a:defRPr/>
                </a:pPr>
                <a:endParaRPr lang="ru-RU">
                  <a:latin typeface="+mn-lt"/>
                </a:endParaRPr>
              </a:p>
            </p:txBody>
          </p:sp>
          <p:sp>
            <p:nvSpPr>
              <p:cNvPr id="16" name="Freeform 129"/>
              <p:cNvSpPr>
                <a:spLocks/>
              </p:cNvSpPr>
              <p:nvPr/>
            </p:nvSpPr>
            <p:spPr bwMode="hidden">
              <a:xfrm flipH="1">
                <a:off x="489" y="2503"/>
                <a:ext cx="1085" cy="152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fontAlgn="auto">
                  <a:spcBef>
                    <a:spcPts val="0"/>
                  </a:spcBef>
                  <a:spcAft>
                    <a:spcPts val="0"/>
                  </a:spcAft>
                  <a:defRPr/>
                </a:pPr>
                <a:endParaRPr lang="ru-RU">
                  <a:latin typeface="+mn-lt"/>
                </a:endParaRPr>
              </a:p>
            </p:txBody>
          </p:sp>
          <p:sp>
            <p:nvSpPr>
              <p:cNvPr id="17" name="Freeform 130"/>
              <p:cNvSpPr>
                <a:spLocks/>
              </p:cNvSpPr>
              <p:nvPr/>
            </p:nvSpPr>
            <p:spPr bwMode="hidden">
              <a:xfrm flipH="1">
                <a:off x="1000" y="893"/>
                <a:ext cx="696" cy="152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fontAlgn="auto">
                  <a:spcBef>
                    <a:spcPts val="0"/>
                  </a:spcBef>
                  <a:spcAft>
                    <a:spcPts val="0"/>
                  </a:spcAft>
                  <a:defRPr/>
                </a:pPr>
                <a:endParaRPr lang="ru-RU">
                  <a:latin typeface="+mn-lt"/>
                </a:endParaRPr>
              </a:p>
            </p:txBody>
          </p:sp>
          <p:sp>
            <p:nvSpPr>
              <p:cNvPr id="18" name="Freeform 131"/>
              <p:cNvSpPr>
                <a:spLocks/>
              </p:cNvSpPr>
              <p:nvPr/>
            </p:nvSpPr>
            <p:spPr bwMode="hidden">
              <a:xfrm>
                <a:off x="4401" y="2279"/>
                <a:ext cx="1007" cy="1601"/>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pPr fontAlgn="auto">
                  <a:spcBef>
                    <a:spcPts val="0"/>
                  </a:spcBef>
                  <a:spcAft>
                    <a:spcPts val="0"/>
                  </a:spcAft>
                  <a:defRPr/>
                </a:pPr>
                <a:endParaRPr lang="ru-RU">
                  <a:latin typeface="+mn-lt"/>
                </a:endParaRPr>
              </a:p>
            </p:txBody>
          </p:sp>
          <p:sp>
            <p:nvSpPr>
              <p:cNvPr id="19" name="Freeform 132"/>
              <p:cNvSpPr>
                <a:spLocks/>
              </p:cNvSpPr>
              <p:nvPr/>
            </p:nvSpPr>
            <p:spPr bwMode="hidden">
              <a:xfrm>
                <a:off x="3878" y="1470"/>
                <a:ext cx="1518" cy="106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fontAlgn="auto">
                  <a:spcBef>
                    <a:spcPts val="0"/>
                  </a:spcBef>
                  <a:spcAft>
                    <a:spcPts val="0"/>
                  </a:spcAft>
                  <a:defRPr/>
                </a:pPr>
                <a:endParaRPr lang="ru-RU">
                  <a:latin typeface="+mn-lt"/>
                </a:endParaRPr>
              </a:p>
            </p:txBody>
          </p:sp>
          <p:sp>
            <p:nvSpPr>
              <p:cNvPr id="20" name="Freeform 133"/>
              <p:cNvSpPr>
                <a:spLocks/>
              </p:cNvSpPr>
              <p:nvPr/>
            </p:nvSpPr>
            <p:spPr bwMode="hidden">
              <a:xfrm>
                <a:off x="3934" y="337"/>
                <a:ext cx="664" cy="143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fontAlgn="auto">
                  <a:spcBef>
                    <a:spcPts val="0"/>
                  </a:spcBef>
                  <a:spcAft>
                    <a:spcPts val="0"/>
                  </a:spcAft>
                  <a:defRPr/>
                </a:pPr>
                <a:endParaRPr lang="ru-RU">
                  <a:latin typeface="+mn-lt"/>
                </a:endParaRPr>
              </a:p>
            </p:txBody>
          </p:sp>
          <p:sp>
            <p:nvSpPr>
              <p:cNvPr id="21" name="Freeform 134"/>
              <p:cNvSpPr>
                <a:spLocks/>
              </p:cNvSpPr>
              <p:nvPr/>
            </p:nvSpPr>
            <p:spPr bwMode="hidden">
              <a:xfrm rot="1346631" flipH="1">
                <a:off x="1702" y="1506"/>
                <a:ext cx="441" cy="83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pPr fontAlgn="auto">
                  <a:spcBef>
                    <a:spcPts val="0"/>
                  </a:spcBef>
                  <a:spcAft>
                    <a:spcPts val="0"/>
                  </a:spcAft>
                  <a:defRPr/>
                </a:pPr>
                <a:endParaRPr lang="ru-RU">
                  <a:latin typeface="+mn-lt"/>
                </a:endParaRPr>
              </a:p>
            </p:txBody>
          </p:sp>
        </p:grpSp>
      </p:grpSp>
      <p:sp>
        <p:nvSpPr>
          <p:cNvPr id="133255" name="Rectangle 135"/>
          <p:cNvSpPr>
            <a:spLocks noGrp="1" noChangeArrowheads="1"/>
          </p:cNvSpPr>
          <p:nvPr>
            <p:ph type="ctrTitle" sz="quarter"/>
          </p:nvPr>
        </p:nvSpPr>
        <p:spPr>
          <a:xfrm>
            <a:off x="685800" y="1827213"/>
            <a:ext cx="7772400" cy="1627187"/>
          </a:xfrm>
        </p:spPr>
        <p:txBody>
          <a:bodyPr/>
          <a:lstStyle>
            <a:lvl1pPr>
              <a:defRPr/>
            </a:lvl1pPr>
          </a:lstStyle>
          <a:p>
            <a:r>
              <a:rPr lang="ru-RU" smtClean="0"/>
              <a:t>Образец заголовка</a:t>
            </a:r>
            <a:endParaRPr lang="ru-RU"/>
          </a:p>
        </p:txBody>
      </p:sp>
      <p:sp>
        <p:nvSpPr>
          <p:cNvPr id="133256" name="Rectangle 136"/>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ru-RU" smtClean="0"/>
              <a:t>Образец подзаголовка</a:t>
            </a:r>
            <a:endParaRPr lang="ru-RU"/>
          </a:p>
        </p:txBody>
      </p:sp>
      <p:sp>
        <p:nvSpPr>
          <p:cNvPr id="137" name="Rectangle 137"/>
          <p:cNvSpPr>
            <a:spLocks noGrp="1" noChangeArrowheads="1"/>
          </p:cNvSpPr>
          <p:nvPr>
            <p:ph type="dt" sz="quarter" idx="10"/>
          </p:nvPr>
        </p:nvSpPr>
        <p:spPr/>
        <p:txBody>
          <a:bodyPr/>
          <a:lstStyle>
            <a:lvl1pPr>
              <a:defRPr/>
            </a:lvl1pPr>
          </a:lstStyle>
          <a:p>
            <a:pPr>
              <a:defRPr/>
            </a:pPr>
            <a:endParaRPr lang="ru-RU"/>
          </a:p>
        </p:txBody>
      </p:sp>
      <p:sp>
        <p:nvSpPr>
          <p:cNvPr id="138" name="Rectangle 138"/>
          <p:cNvSpPr>
            <a:spLocks noGrp="1" noChangeArrowheads="1"/>
          </p:cNvSpPr>
          <p:nvPr>
            <p:ph type="ftr" sz="quarter" idx="11"/>
          </p:nvPr>
        </p:nvSpPr>
        <p:spPr/>
        <p:txBody>
          <a:bodyPr/>
          <a:lstStyle>
            <a:lvl1pPr>
              <a:defRPr/>
            </a:lvl1pPr>
          </a:lstStyle>
          <a:p>
            <a:pPr>
              <a:defRPr/>
            </a:pPr>
            <a:endParaRPr lang="ru-RU"/>
          </a:p>
        </p:txBody>
      </p:sp>
      <p:sp>
        <p:nvSpPr>
          <p:cNvPr id="139" name="Rectangle 139"/>
          <p:cNvSpPr>
            <a:spLocks noGrp="1" noChangeArrowheads="1"/>
          </p:cNvSpPr>
          <p:nvPr>
            <p:ph type="sldNum" sz="quarter" idx="12"/>
          </p:nvPr>
        </p:nvSpPr>
        <p:spPr/>
        <p:txBody>
          <a:bodyPr/>
          <a:lstStyle>
            <a:lvl1pPr>
              <a:defRPr/>
            </a:lvl1pPr>
          </a:lstStyle>
          <a:p>
            <a:pPr>
              <a:defRPr/>
            </a:pPr>
            <a:fld id="{9A4B9966-3E43-4619-BC3D-F4A7F0E135A0}" type="slidenum">
              <a:rPr lang="ru-RU"/>
              <a:pPr>
                <a:defRPr/>
              </a:pPr>
              <a:t>‹#›</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75"/>
                                  </p:iterate>
                                  <p:childTnLst>
                                    <p:set>
                                      <p:cBhvr>
                                        <p:cTn id="6" dur="1" fill="hold">
                                          <p:stCondLst>
                                            <p:cond delay="74"/>
                                          </p:stCondLst>
                                        </p:cTn>
                                        <p:tgtEl>
                                          <p:spTgt spid="1332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4" fill="hold" grpId="0" nodeType="clickEffect">
                                  <p:stCondLst>
                                    <p:cond delay="0"/>
                                  </p:stCondLst>
                                  <p:childTnLst>
                                    <p:set>
                                      <p:cBhvr>
                                        <p:cTn id="10" dur="1" fill="hold">
                                          <p:stCondLst>
                                            <p:cond delay="0"/>
                                          </p:stCondLst>
                                        </p:cTn>
                                        <p:tgtEl>
                                          <p:spTgt spid="133256">
                                            <p:txEl>
                                              <p:pRg st="0" end="0"/>
                                            </p:txEl>
                                          </p:spTgt>
                                        </p:tgtEl>
                                        <p:attrNameLst>
                                          <p:attrName>style.visibility</p:attrName>
                                        </p:attrNameLst>
                                      </p:cBhvr>
                                      <p:to>
                                        <p:strVal val="visible"/>
                                      </p:to>
                                    </p:set>
                                    <p:animEffect transition="in" filter="slide(fromBottom)">
                                      <p:cBhvr>
                                        <p:cTn id="11" dur="500"/>
                                        <p:tgtEl>
                                          <p:spTgt spid="13325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55" grpId="0" autoUpdateAnimBg="0"/>
      <p:bldP spid="133256" grpId="0" build="p" autoUpdateAnimBg="0"/>
    </p:bld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39"/>
          <p:cNvSpPr>
            <a:spLocks noGrp="1" noChangeArrowheads="1"/>
          </p:cNvSpPr>
          <p:nvPr>
            <p:ph type="dt" sz="half" idx="10"/>
          </p:nvPr>
        </p:nvSpPr>
        <p:spPr>
          <a:ln/>
        </p:spPr>
        <p:txBody>
          <a:bodyPr/>
          <a:lstStyle>
            <a:lvl1pPr>
              <a:defRPr/>
            </a:lvl1pPr>
          </a:lstStyle>
          <a:p>
            <a:pPr>
              <a:defRPr/>
            </a:pPr>
            <a:endParaRPr lang="ru-RU"/>
          </a:p>
        </p:txBody>
      </p:sp>
      <p:sp>
        <p:nvSpPr>
          <p:cNvPr id="5" name="Rectangle 140"/>
          <p:cNvSpPr>
            <a:spLocks noGrp="1" noChangeArrowheads="1"/>
          </p:cNvSpPr>
          <p:nvPr>
            <p:ph type="ftr" sz="quarter" idx="11"/>
          </p:nvPr>
        </p:nvSpPr>
        <p:spPr>
          <a:ln/>
        </p:spPr>
        <p:txBody>
          <a:bodyPr/>
          <a:lstStyle>
            <a:lvl1pPr>
              <a:defRPr/>
            </a:lvl1pPr>
          </a:lstStyle>
          <a:p>
            <a:pPr>
              <a:defRPr/>
            </a:pPr>
            <a:endParaRPr lang="ru-RU"/>
          </a:p>
        </p:txBody>
      </p:sp>
      <p:sp>
        <p:nvSpPr>
          <p:cNvPr id="6" name="Rectangle 141"/>
          <p:cNvSpPr>
            <a:spLocks noGrp="1" noChangeArrowheads="1"/>
          </p:cNvSpPr>
          <p:nvPr>
            <p:ph type="sldNum" sz="quarter" idx="12"/>
          </p:nvPr>
        </p:nvSpPr>
        <p:spPr>
          <a:ln/>
        </p:spPr>
        <p:txBody>
          <a:bodyPr/>
          <a:lstStyle>
            <a:lvl1pPr>
              <a:defRPr/>
            </a:lvl1pPr>
          </a:lstStyle>
          <a:p>
            <a:pPr>
              <a:defRPr/>
            </a:pPr>
            <a:fld id="{89ED478A-2428-4B53-BD63-FC2602FFBF90}" type="slidenum">
              <a:rPr lang="ru-RU"/>
              <a:pPr>
                <a:defRPr/>
              </a:pPr>
              <a:t>‹#›</a:t>
            </a:fld>
            <a:endParaRPr lang="ru-RU"/>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39"/>
          <p:cNvSpPr>
            <a:spLocks noGrp="1" noChangeArrowheads="1"/>
          </p:cNvSpPr>
          <p:nvPr>
            <p:ph type="dt" sz="half" idx="10"/>
          </p:nvPr>
        </p:nvSpPr>
        <p:spPr>
          <a:ln/>
        </p:spPr>
        <p:txBody>
          <a:bodyPr/>
          <a:lstStyle>
            <a:lvl1pPr>
              <a:defRPr/>
            </a:lvl1pPr>
          </a:lstStyle>
          <a:p>
            <a:pPr>
              <a:defRPr/>
            </a:pPr>
            <a:endParaRPr lang="ru-RU"/>
          </a:p>
        </p:txBody>
      </p:sp>
      <p:sp>
        <p:nvSpPr>
          <p:cNvPr id="5" name="Rectangle 140"/>
          <p:cNvSpPr>
            <a:spLocks noGrp="1" noChangeArrowheads="1"/>
          </p:cNvSpPr>
          <p:nvPr>
            <p:ph type="ftr" sz="quarter" idx="11"/>
          </p:nvPr>
        </p:nvSpPr>
        <p:spPr>
          <a:ln/>
        </p:spPr>
        <p:txBody>
          <a:bodyPr/>
          <a:lstStyle>
            <a:lvl1pPr>
              <a:defRPr/>
            </a:lvl1pPr>
          </a:lstStyle>
          <a:p>
            <a:pPr>
              <a:defRPr/>
            </a:pPr>
            <a:endParaRPr lang="ru-RU"/>
          </a:p>
        </p:txBody>
      </p:sp>
      <p:sp>
        <p:nvSpPr>
          <p:cNvPr id="6" name="Rectangle 141"/>
          <p:cNvSpPr>
            <a:spLocks noGrp="1" noChangeArrowheads="1"/>
          </p:cNvSpPr>
          <p:nvPr>
            <p:ph type="sldNum" sz="quarter" idx="12"/>
          </p:nvPr>
        </p:nvSpPr>
        <p:spPr>
          <a:ln/>
        </p:spPr>
        <p:txBody>
          <a:bodyPr/>
          <a:lstStyle>
            <a:lvl1pPr>
              <a:defRPr/>
            </a:lvl1pPr>
          </a:lstStyle>
          <a:p>
            <a:pPr>
              <a:defRPr/>
            </a:pPr>
            <a:fld id="{3178C057-279B-42DE-911D-281858DD4DC5}" type="slidenum">
              <a:rPr lang="ru-RU"/>
              <a:pPr>
                <a:defRPr/>
              </a:pPr>
              <a:t>‹#›</a:t>
            </a:fld>
            <a:endParaRPr lang="ru-RU"/>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39"/>
          <p:cNvSpPr>
            <a:spLocks noGrp="1" noChangeArrowheads="1"/>
          </p:cNvSpPr>
          <p:nvPr>
            <p:ph type="dt" sz="half" idx="10"/>
          </p:nvPr>
        </p:nvSpPr>
        <p:spPr>
          <a:ln/>
        </p:spPr>
        <p:txBody>
          <a:bodyPr/>
          <a:lstStyle>
            <a:lvl1pPr>
              <a:defRPr/>
            </a:lvl1pPr>
          </a:lstStyle>
          <a:p>
            <a:pPr>
              <a:defRPr/>
            </a:pPr>
            <a:endParaRPr lang="ru-RU"/>
          </a:p>
        </p:txBody>
      </p:sp>
      <p:sp>
        <p:nvSpPr>
          <p:cNvPr id="6" name="Rectangle 140"/>
          <p:cNvSpPr>
            <a:spLocks noGrp="1" noChangeArrowheads="1"/>
          </p:cNvSpPr>
          <p:nvPr>
            <p:ph type="ftr" sz="quarter" idx="11"/>
          </p:nvPr>
        </p:nvSpPr>
        <p:spPr>
          <a:ln/>
        </p:spPr>
        <p:txBody>
          <a:bodyPr/>
          <a:lstStyle>
            <a:lvl1pPr>
              <a:defRPr/>
            </a:lvl1pPr>
          </a:lstStyle>
          <a:p>
            <a:pPr>
              <a:defRPr/>
            </a:pPr>
            <a:endParaRPr lang="ru-RU"/>
          </a:p>
        </p:txBody>
      </p:sp>
      <p:sp>
        <p:nvSpPr>
          <p:cNvPr id="7" name="Rectangle 141"/>
          <p:cNvSpPr>
            <a:spLocks noGrp="1" noChangeArrowheads="1"/>
          </p:cNvSpPr>
          <p:nvPr>
            <p:ph type="sldNum" sz="quarter" idx="12"/>
          </p:nvPr>
        </p:nvSpPr>
        <p:spPr>
          <a:ln/>
        </p:spPr>
        <p:txBody>
          <a:bodyPr/>
          <a:lstStyle>
            <a:lvl1pPr>
              <a:defRPr/>
            </a:lvl1pPr>
          </a:lstStyle>
          <a:p>
            <a:pPr>
              <a:defRPr/>
            </a:pPr>
            <a:fld id="{2C659ABA-1BCF-4763-BDA9-4C23F95F622A}" type="slidenum">
              <a:rPr lang="ru-RU"/>
              <a:pPr>
                <a:defRPr/>
              </a:pPr>
              <a:t>‹#›</a:t>
            </a:fld>
            <a:endParaRPr lang="ru-RU"/>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39"/>
          <p:cNvSpPr>
            <a:spLocks noGrp="1" noChangeArrowheads="1"/>
          </p:cNvSpPr>
          <p:nvPr>
            <p:ph type="dt" sz="half" idx="10"/>
          </p:nvPr>
        </p:nvSpPr>
        <p:spPr>
          <a:ln/>
        </p:spPr>
        <p:txBody>
          <a:bodyPr/>
          <a:lstStyle>
            <a:lvl1pPr>
              <a:defRPr/>
            </a:lvl1pPr>
          </a:lstStyle>
          <a:p>
            <a:pPr>
              <a:defRPr/>
            </a:pPr>
            <a:endParaRPr lang="ru-RU"/>
          </a:p>
        </p:txBody>
      </p:sp>
      <p:sp>
        <p:nvSpPr>
          <p:cNvPr id="8" name="Rectangle 140"/>
          <p:cNvSpPr>
            <a:spLocks noGrp="1" noChangeArrowheads="1"/>
          </p:cNvSpPr>
          <p:nvPr>
            <p:ph type="ftr" sz="quarter" idx="11"/>
          </p:nvPr>
        </p:nvSpPr>
        <p:spPr>
          <a:ln/>
        </p:spPr>
        <p:txBody>
          <a:bodyPr/>
          <a:lstStyle>
            <a:lvl1pPr>
              <a:defRPr/>
            </a:lvl1pPr>
          </a:lstStyle>
          <a:p>
            <a:pPr>
              <a:defRPr/>
            </a:pPr>
            <a:endParaRPr lang="ru-RU"/>
          </a:p>
        </p:txBody>
      </p:sp>
      <p:sp>
        <p:nvSpPr>
          <p:cNvPr id="9" name="Rectangle 141"/>
          <p:cNvSpPr>
            <a:spLocks noGrp="1" noChangeArrowheads="1"/>
          </p:cNvSpPr>
          <p:nvPr>
            <p:ph type="sldNum" sz="quarter" idx="12"/>
          </p:nvPr>
        </p:nvSpPr>
        <p:spPr>
          <a:ln/>
        </p:spPr>
        <p:txBody>
          <a:bodyPr/>
          <a:lstStyle>
            <a:lvl1pPr>
              <a:defRPr/>
            </a:lvl1pPr>
          </a:lstStyle>
          <a:p>
            <a:pPr>
              <a:defRPr/>
            </a:pPr>
            <a:fld id="{AC62C855-8E7D-4855-B261-272266A5341D}" type="slidenum">
              <a:rPr lang="ru-RU"/>
              <a:pPr>
                <a:defRPr/>
              </a:pPr>
              <a:t>‹#›</a:t>
            </a:fld>
            <a:endParaRPr lang="ru-RU"/>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39"/>
          <p:cNvSpPr>
            <a:spLocks noGrp="1" noChangeArrowheads="1"/>
          </p:cNvSpPr>
          <p:nvPr>
            <p:ph type="dt" sz="half" idx="10"/>
          </p:nvPr>
        </p:nvSpPr>
        <p:spPr>
          <a:ln/>
        </p:spPr>
        <p:txBody>
          <a:bodyPr/>
          <a:lstStyle>
            <a:lvl1pPr>
              <a:defRPr/>
            </a:lvl1pPr>
          </a:lstStyle>
          <a:p>
            <a:pPr>
              <a:defRPr/>
            </a:pPr>
            <a:endParaRPr lang="ru-RU"/>
          </a:p>
        </p:txBody>
      </p:sp>
      <p:sp>
        <p:nvSpPr>
          <p:cNvPr id="4" name="Rectangle 140"/>
          <p:cNvSpPr>
            <a:spLocks noGrp="1" noChangeArrowheads="1"/>
          </p:cNvSpPr>
          <p:nvPr>
            <p:ph type="ftr" sz="quarter" idx="11"/>
          </p:nvPr>
        </p:nvSpPr>
        <p:spPr>
          <a:ln/>
        </p:spPr>
        <p:txBody>
          <a:bodyPr/>
          <a:lstStyle>
            <a:lvl1pPr>
              <a:defRPr/>
            </a:lvl1pPr>
          </a:lstStyle>
          <a:p>
            <a:pPr>
              <a:defRPr/>
            </a:pPr>
            <a:endParaRPr lang="ru-RU"/>
          </a:p>
        </p:txBody>
      </p:sp>
      <p:sp>
        <p:nvSpPr>
          <p:cNvPr id="5" name="Rectangle 141"/>
          <p:cNvSpPr>
            <a:spLocks noGrp="1" noChangeArrowheads="1"/>
          </p:cNvSpPr>
          <p:nvPr>
            <p:ph type="sldNum" sz="quarter" idx="12"/>
          </p:nvPr>
        </p:nvSpPr>
        <p:spPr>
          <a:ln/>
        </p:spPr>
        <p:txBody>
          <a:bodyPr/>
          <a:lstStyle>
            <a:lvl1pPr>
              <a:defRPr/>
            </a:lvl1pPr>
          </a:lstStyle>
          <a:p>
            <a:pPr>
              <a:defRPr/>
            </a:pPr>
            <a:fld id="{5288FA03-3DA3-459B-AE75-B0FCBC26C1B4}" type="slidenum">
              <a:rPr lang="ru-RU"/>
              <a:pPr>
                <a:defRPr/>
              </a:pPr>
              <a:t>‹#›</a:t>
            </a:fld>
            <a:endParaRPr lang="ru-RU"/>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39"/>
          <p:cNvSpPr>
            <a:spLocks noGrp="1" noChangeArrowheads="1"/>
          </p:cNvSpPr>
          <p:nvPr>
            <p:ph type="dt" sz="half" idx="10"/>
          </p:nvPr>
        </p:nvSpPr>
        <p:spPr>
          <a:ln/>
        </p:spPr>
        <p:txBody>
          <a:bodyPr/>
          <a:lstStyle>
            <a:lvl1pPr>
              <a:defRPr/>
            </a:lvl1pPr>
          </a:lstStyle>
          <a:p>
            <a:pPr>
              <a:defRPr/>
            </a:pPr>
            <a:endParaRPr lang="ru-RU"/>
          </a:p>
        </p:txBody>
      </p:sp>
      <p:sp>
        <p:nvSpPr>
          <p:cNvPr id="3" name="Rectangle 140"/>
          <p:cNvSpPr>
            <a:spLocks noGrp="1" noChangeArrowheads="1"/>
          </p:cNvSpPr>
          <p:nvPr>
            <p:ph type="ftr" sz="quarter" idx="11"/>
          </p:nvPr>
        </p:nvSpPr>
        <p:spPr>
          <a:ln/>
        </p:spPr>
        <p:txBody>
          <a:bodyPr/>
          <a:lstStyle>
            <a:lvl1pPr>
              <a:defRPr/>
            </a:lvl1pPr>
          </a:lstStyle>
          <a:p>
            <a:pPr>
              <a:defRPr/>
            </a:pPr>
            <a:endParaRPr lang="ru-RU"/>
          </a:p>
        </p:txBody>
      </p:sp>
      <p:sp>
        <p:nvSpPr>
          <p:cNvPr id="4" name="Rectangle 141"/>
          <p:cNvSpPr>
            <a:spLocks noGrp="1" noChangeArrowheads="1"/>
          </p:cNvSpPr>
          <p:nvPr>
            <p:ph type="sldNum" sz="quarter" idx="12"/>
          </p:nvPr>
        </p:nvSpPr>
        <p:spPr>
          <a:ln/>
        </p:spPr>
        <p:txBody>
          <a:bodyPr/>
          <a:lstStyle>
            <a:lvl1pPr>
              <a:defRPr/>
            </a:lvl1pPr>
          </a:lstStyle>
          <a:p>
            <a:pPr>
              <a:defRPr/>
            </a:pPr>
            <a:fld id="{140BEC57-0A1D-4CBE-8B8A-FBE5813845F3}" type="slidenum">
              <a:rPr lang="ru-RU"/>
              <a:pPr>
                <a:defRPr/>
              </a:pPr>
              <a:t>‹#›</a:t>
            </a:fld>
            <a:endParaRPr lang="ru-RU"/>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39"/>
          <p:cNvSpPr>
            <a:spLocks noGrp="1" noChangeArrowheads="1"/>
          </p:cNvSpPr>
          <p:nvPr>
            <p:ph type="dt" sz="half" idx="10"/>
          </p:nvPr>
        </p:nvSpPr>
        <p:spPr>
          <a:ln/>
        </p:spPr>
        <p:txBody>
          <a:bodyPr/>
          <a:lstStyle>
            <a:lvl1pPr>
              <a:defRPr/>
            </a:lvl1pPr>
          </a:lstStyle>
          <a:p>
            <a:pPr>
              <a:defRPr/>
            </a:pPr>
            <a:endParaRPr lang="ru-RU"/>
          </a:p>
        </p:txBody>
      </p:sp>
      <p:sp>
        <p:nvSpPr>
          <p:cNvPr id="6" name="Rectangle 140"/>
          <p:cNvSpPr>
            <a:spLocks noGrp="1" noChangeArrowheads="1"/>
          </p:cNvSpPr>
          <p:nvPr>
            <p:ph type="ftr" sz="quarter" idx="11"/>
          </p:nvPr>
        </p:nvSpPr>
        <p:spPr>
          <a:ln/>
        </p:spPr>
        <p:txBody>
          <a:bodyPr/>
          <a:lstStyle>
            <a:lvl1pPr>
              <a:defRPr/>
            </a:lvl1pPr>
          </a:lstStyle>
          <a:p>
            <a:pPr>
              <a:defRPr/>
            </a:pPr>
            <a:endParaRPr lang="ru-RU"/>
          </a:p>
        </p:txBody>
      </p:sp>
      <p:sp>
        <p:nvSpPr>
          <p:cNvPr id="7" name="Rectangle 141"/>
          <p:cNvSpPr>
            <a:spLocks noGrp="1" noChangeArrowheads="1"/>
          </p:cNvSpPr>
          <p:nvPr>
            <p:ph type="sldNum" sz="quarter" idx="12"/>
          </p:nvPr>
        </p:nvSpPr>
        <p:spPr>
          <a:ln/>
        </p:spPr>
        <p:txBody>
          <a:bodyPr/>
          <a:lstStyle>
            <a:lvl1pPr>
              <a:defRPr/>
            </a:lvl1pPr>
          </a:lstStyle>
          <a:p>
            <a:pPr>
              <a:defRPr/>
            </a:pPr>
            <a:fld id="{B847B068-51A4-425B-A005-B93C3DAFB7BB}" type="slidenum">
              <a:rPr lang="ru-RU"/>
              <a:pPr>
                <a:defRPr/>
              </a:pPr>
              <a:t>‹#›</a:t>
            </a:fld>
            <a:endParaRPr lang="ru-RU"/>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39"/>
          <p:cNvSpPr>
            <a:spLocks noGrp="1" noChangeArrowheads="1"/>
          </p:cNvSpPr>
          <p:nvPr>
            <p:ph type="dt" sz="half" idx="10"/>
          </p:nvPr>
        </p:nvSpPr>
        <p:spPr>
          <a:ln/>
        </p:spPr>
        <p:txBody>
          <a:bodyPr/>
          <a:lstStyle>
            <a:lvl1pPr>
              <a:defRPr/>
            </a:lvl1pPr>
          </a:lstStyle>
          <a:p>
            <a:pPr>
              <a:defRPr/>
            </a:pPr>
            <a:endParaRPr lang="ru-RU"/>
          </a:p>
        </p:txBody>
      </p:sp>
      <p:sp>
        <p:nvSpPr>
          <p:cNvPr id="6" name="Rectangle 140"/>
          <p:cNvSpPr>
            <a:spLocks noGrp="1" noChangeArrowheads="1"/>
          </p:cNvSpPr>
          <p:nvPr>
            <p:ph type="ftr" sz="quarter" idx="11"/>
          </p:nvPr>
        </p:nvSpPr>
        <p:spPr>
          <a:ln/>
        </p:spPr>
        <p:txBody>
          <a:bodyPr/>
          <a:lstStyle>
            <a:lvl1pPr>
              <a:defRPr/>
            </a:lvl1pPr>
          </a:lstStyle>
          <a:p>
            <a:pPr>
              <a:defRPr/>
            </a:pPr>
            <a:endParaRPr lang="ru-RU"/>
          </a:p>
        </p:txBody>
      </p:sp>
      <p:sp>
        <p:nvSpPr>
          <p:cNvPr id="7" name="Rectangle 141"/>
          <p:cNvSpPr>
            <a:spLocks noGrp="1" noChangeArrowheads="1"/>
          </p:cNvSpPr>
          <p:nvPr>
            <p:ph type="sldNum" sz="quarter" idx="12"/>
          </p:nvPr>
        </p:nvSpPr>
        <p:spPr>
          <a:ln/>
        </p:spPr>
        <p:txBody>
          <a:bodyPr/>
          <a:lstStyle>
            <a:lvl1pPr>
              <a:defRPr/>
            </a:lvl1pPr>
          </a:lstStyle>
          <a:p>
            <a:pPr>
              <a:defRPr/>
            </a:pPr>
            <a:fld id="{27067E8F-422C-4E30-8E85-32A9C9717C92}"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showMasterPhAnim="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1422400"/>
            <a:ext cx="9147175" cy="5435600"/>
            <a:chOff x="0" y="896"/>
            <a:chExt cx="5762" cy="3424"/>
          </a:xfrm>
        </p:grpSpPr>
        <p:grpSp>
          <p:nvGrpSpPr>
            <p:cNvPr id="5" name="Group 3"/>
            <p:cNvGrpSpPr>
              <a:grpSpLocks/>
            </p:cNvGrpSpPr>
            <p:nvPr userDrawn="1"/>
          </p:nvGrpSpPr>
          <p:grpSpPr bwMode="auto">
            <a:xfrm>
              <a:off x="20" y="896"/>
              <a:ext cx="5742" cy="3424"/>
              <a:chOff x="20" y="896"/>
              <a:chExt cx="5742" cy="3424"/>
            </a:xfrm>
          </p:grpSpPr>
          <p:sp>
            <p:nvSpPr>
              <p:cNvPr id="142"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pPr fontAlgn="auto">
                  <a:spcBef>
                    <a:spcPts val="0"/>
                  </a:spcBef>
                  <a:spcAft>
                    <a:spcPts val="0"/>
                  </a:spcAft>
                  <a:defRPr/>
                </a:pPr>
                <a:endParaRPr lang="ru-RU">
                  <a:latin typeface="+mn-lt"/>
                </a:endParaRPr>
              </a:p>
            </p:txBody>
          </p:sp>
          <p:sp>
            <p:nvSpPr>
              <p:cNvPr id="143"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pPr fontAlgn="auto">
                  <a:spcBef>
                    <a:spcPts val="0"/>
                  </a:spcBef>
                  <a:spcAft>
                    <a:spcPts val="0"/>
                  </a:spcAft>
                  <a:defRPr/>
                </a:pPr>
                <a:endParaRPr lang="ru-RU">
                  <a:latin typeface="+mn-lt"/>
                </a:endParaRPr>
              </a:p>
            </p:txBody>
          </p:sp>
          <p:sp>
            <p:nvSpPr>
              <p:cNvPr id="144"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pPr fontAlgn="auto">
                  <a:spcBef>
                    <a:spcPts val="0"/>
                  </a:spcBef>
                  <a:spcAft>
                    <a:spcPts val="0"/>
                  </a:spcAft>
                  <a:defRPr/>
                </a:pPr>
                <a:endParaRPr lang="ru-RU">
                  <a:latin typeface="+mn-lt"/>
                </a:endParaRPr>
              </a:p>
            </p:txBody>
          </p:sp>
          <p:sp>
            <p:nvSpPr>
              <p:cNvPr id="145"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pPr fontAlgn="auto">
                  <a:spcBef>
                    <a:spcPts val="0"/>
                  </a:spcBef>
                  <a:spcAft>
                    <a:spcPts val="0"/>
                  </a:spcAft>
                  <a:defRPr/>
                </a:pPr>
                <a:endParaRPr lang="ru-RU">
                  <a:latin typeface="+mn-lt"/>
                </a:endParaRPr>
              </a:p>
            </p:txBody>
          </p:sp>
          <p:sp>
            <p:nvSpPr>
              <p:cNvPr id="146"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pPr fontAlgn="auto">
                  <a:spcBef>
                    <a:spcPts val="0"/>
                  </a:spcBef>
                  <a:spcAft>
                    <a:spcPts val="0"/>
                  </a:spcAft>
                  <a:defRPr/>
                </a:pPr>
                <a:endParaRPr lang="ru-RU">
                  <a:latin typeface="+mn-lt"/>
                </a:endParaRPr>
              </a:p>
            </p:txBody>
          </p:sp>
          <p:sp>
            <p:nvSpPr>
              <p:cNvPr id="147"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pPr fontAlgn="auto">
                  <a:spcBef>
                    <a:spcPts val="0"/>
                  </a:spcBef>
                  <a:spcAft>
                    <a:spcPts val="0"/>
                  </a:spcAft>
                  <a:defRPr/>
                </a:pPr>
                <a:endParaRPr lang="ru-RU">
                  <a:latin typeface="+mn-lt"/>
                </a:endParaRPr>
              </a:p>
            </p:txBody>
          </p:sp>
          <p:sp>
            <p:nvSpPr>
              <p:cNvPr id="148"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pPr fontAlgn="auto">
                  <a:spcBef>
                    <a:spcPts val="0"/>
                  </a:spcBef>
                  <a:spcAft>
                    <a:spcPts val="0"/>
                  </a:spcAft>
                  <a:defRPr/>
                </a:pPr>
                <a:endParaRPr lang="ru-RU">
                  <a:latin typeface="+mn-lt"/>
                </a:endParaRPr>
              </a:p>
            </p:txBody>
          </p:sp>
          <p:sp>
            <p:nvSpPr>
              <p:cNvPr id="149"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pPr fontAlgn="auto">
                  <a:spcBef>
                    <a:spcPts val="0"/>
                  </a:spcBef>
                  <a:spcAft>
                    <a:spcPts val="0"/>
                  </a:spcAft>
                  <a:defRPr/>
                </a:pPr>
                <a:endParaRPr lang="ru-RU">
                  <a:latin typeface="+mn-lt"/>
                </a:endParaRPr>
              </a:p>
            </p:txBody>
          </p:sp>
          <p:sp>
            <p:nvSpPr>
              <p:cNvPr id="150"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pPr fontAlgn="auto">
                  <a:spcBef>
                    <a:spcPts val="0"/>
                  </a:spcBef>
                  <a:spcAft>
                    <a:spcPts val="0"/>
                  </a:spcAft>
                  <a:defRPr/>
                </a:pPr>
                <a:endParaRPr lang="ru-RU">
                  <a:latin typeface="+mn-lt"/>
                </a:endParaRPr>
              </a:p>
            </p:txBody>
          </p:sp>
          <p:sp>
            <p:nvSpPr>
              <p:cNvPr id="151"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pPr fontAlgn="auto">
                  <a:spcBef>
                    <a:spcPts val="0"/>
                  </a:spcBef>
                  <a:spcAft>
                    <a:spcPts val="0"/>
                  </a:spcAft>
                  <a:defRPr/>
                </a:pPr>
                <a:endParaRPr lang="ru-RU">
                  <a:latin typeface="+mn-lt"/>
                </a:endParaRPr>
              </a:p>
            </p:txBody>
          </p:sp>
          <p:sp>
            <p:nvSpPr>
              <p:cNvPr id="152"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pPr fontAlgn="auto">
                  <a:spcBef>
                    <a:spcPts val="0"/>
                  </a:spcBef>
                  <a:spcAft>
                    <a:spcPts val="0"/>
                  </a:spcAft>
                  <a:defRPr/>
                </a:pPr>
                <a:endParaRPr lang="ru-RU">
                  <a:latin typeface="+mn-lt"/>
                </a:endParaRPr>
              </a:p>
            </p:txBody>
          </p:sp>
          <p:sp>
            <p:nvSpPr>
              <p:cNvPr id="153"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pPr fontAlgn="auto">
                  <a:spcBef>
                    <a:spcPts val="0"/>
                  </a:spcBef>
                  <a:spcAft>
                    <a:spcPts val="0"/>
                  </a:spcAft>
                  <a:defRPr/>
                </a:pPr>
                <a:endParaRPr lang="ru-RU">
                  <a:latin typeface="+mn-lt"/>
                </a:endParaRPr>
              </a:p>
            </p:txBody>
          </p:sp>
          <p:sp>
            <p:nvSpPr>
              <p:cNvPr id="154"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pPr fontAlgn="auto">
                  <a:spcBef>
                    <a:spcPts val="0"/>
                  </a:spcBef>
                  <a:spcAft>
                    <a:spcPts val="0"/>
                  </a:spcAft>
                  <a:defRPr/>
                </a:pPr>
                <a:endParaRPr lang="ru-RU">
                  <a:latin typeface="+mn-lt"/>
                </a:endParaRPr>
              </a:p>
            </p:txBody>
          </p:sp>
        </p:grpSp>
        <p:grpSp>
          <p:nvGrpSpPr>
            <p:cNvPr id="6" name="Group 17"/>
            <p:cNvGrpSpPr>
              <a:grpSpLocks/>
            </p:cNvGrpSpPr>
            <p:nvPr userDrawn="1"/>
          </p:nvGrpSpPr>
          <p:grpSpPr bwMode="auto">
            <a:xfrm>
              <a:off x="0" y="2291"/>
              <a:ext cx="1385" cy="1702"/>
              <a:chOff x="0" y="2291"/>
              <a:chExt cx="1385" cy="1702"/>
            </a:xfrm>
          </p:grpSpPr>
          <p:sp>
            <p:nvSpPr>
              <p:cNvPr id="7" name="Rectangle 18"/>
              <p:cNvSpPr>
                <a:spLocks noChangeArrowheads="1"/>
              </p:cNvSpPr>
              <p:nvPr userDrawn="1"/>
            </p:nvSpPr>
            <p:spPr bwMode="ltGray">
              <a:xfrm rot="6798887">
                <a:off x="63" y="3882"/>
                <a:ext cx="75"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8"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9" name="Rectangle 20"/>
              <p:cNvSpPr>
                <a:spLocks noChangeArrowheads="1"/>
              </p:cNvSpPr>
              <p:nvPr userDrawn="1"/>
            </p:nvSpPr>
            <p:spPr bwMode="ltGray">
              <a:xfrm rot="6798887">
                <a:off x="7" y="3874"/>
                <a:ext cx="75"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10"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11" name="Rectangle 22"/>
              <p:cNvSpPr>
                <a:spLocks noChangeArrowheads="1"/>
              </p:cNvSpPr>
              <p:nvPr userDrawn="1"/>
            </p:nvSpPr>
            <p:spPr bwMode="ltGray">
              <a:xfrm rot="5999912">
                <a:off x="183" y="3888"/>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12" name="Rectangle 23"/>
              <p:cNvSpPr>
                <a:spLocks noChangeArrowheads="1"/>
              </p:cNvSpPr>
              <p:nvPr userDrawn="1"/>
            </p:nvSpPr>
            <p:spPr bwMode="ltGray">
              <a:xfrm rot="6250138">
                <a:off x="153" y="3888"/>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13"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14" name="Rectangle 25"/>
              <p:cNvSpPr>
                <a:spLocks noChangeArrowheads="1"/>
              </p:cNvSpPr>
              <p:nvPr userDrawn="1"/>
            </p:nvSpPr>
            <p:spPr bwMode="ltGray">
              <a:xfrm rot="5380717">
                <a:off x="363" y="3868"/>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15" name="Rectangle 26"/>
              <p:cNvSpPr>
                <a:spLocks noChangeArrowheads="1"/>
              </p:cNvSpPr>
              <p:nvPr userDrawn="1"/>
            </p:nvSpPr>
            <p:spPr bwMode="ltGray">
              <a:xfrm rot="5380717">
                <a:off x="333" y="3872"/>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16" name="Rectangle 27"/>
              <p:cNvSpPr>
                <a:spLocks noChangeArrowheads="1"/>
              </p:cNvSpPr>
              <p:nvPr userDrawn="1"/>
            </p:nvSpPr>
            <p:spPr bwMode="ltGray">
              <a:xfrm rot="5583200">
                <a:off x="303" y="3876"/>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17" name="Rectangle 28"/>
              <p:cNvSpPr>
                <a:spLocks noChangeArrowheads="1"/>
              </p:cNvSpPr>
              <p:nvPr userDrawn="1"/>
            </p:nvSpPr>
            <p:spPr bwMode="ltGray">
              <a:xfrm rot="5737625">
                <a:off x="271" y="3882"/>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18" name="Rectangle 29"/>
              <p:cNvSpPr>
                <a:spLocks noChangeArrowheads="1"/>
              </p:cNvSpPr>
              <p:nvPr userDrawn="1"/>
            </p:nvSpPr>
            <p:spPr bwMode="ltGray">
              <a:xfrm rot="4715477">
                <a:off x="517" y="3828"/>
                <a:ext cx="6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19"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20"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21" name="Rectangle 32"/>
              <p:cNvSpPr>
                <a:spLocks noChangeArrowheads="1"/>
              </p:cNvSpPr>
              <p:nvPr userDrawn="1"/>
            </p:nvSpPr>
            <p:spPr bwMode="ltGray">
              <a:xfrm rot="5041352">
                <a:off x="427" y="3850"/>
                <a:ext cx="6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22"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23"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24" name="Rectangle 35"/>
              <p:cNvSpPr>
                <a:spLocks noChangeArrowheads="1"/>
              </p:cNvSpPr>
              <p:nvPr userDrawn="1"/>
            </p:nvSpPr>
            <p:spPr bwMode="ltGray">
              <a:xfrm rot="4104184">
                <a:off x="606" y="3790"/>
                <a:ext cx="6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25"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26" name="Rectangle 37"/>
              <p:cNvSpPr>
                <a:spLocks noChangeArrowheads="1"/>
              </p:cNvSpPr>
              <p:nvPr userDrawn="1"/>
            </p:nvSpPr>
            <p:spPr bwMode="ltGray">
              <a:xfrm rot="3368036">
                <a:off x="800" y="3682"/>
                <a:ext cx="6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27" name="Rectangle 38"/>
              <p:cNvSpPr>
                <a:spLocks noChangeArrowheads="1"/>
              </p:cNvSpPr>
              <p:nvPr userDrawn="1"/>
            </p:nvSpPr>
            <p:spPr bwMode="ltGray">
              <a:xfrm rot="3368036">
                <a:off x="772" y="3698"/>
                <a:ext cx="6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28" name="Rectangle 39"/>
              <p:cNvSpPr>
                <a:spLocks noChangeArrowheads="1"/>
              </p:cNvSpPr>
              <p:nvPr userDrawn="1"/>
            </p:nvSpPr>
            <p:spPr bwMode="ltGray">
              <a:xfrm rot="3368036">
                <a:off x="746" y="3716"/>
                <a:ext cx="6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29"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30"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31"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32"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33"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34"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35"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36"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37"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38"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39"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40"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41"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42"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43"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44"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45"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46"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47"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48"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49"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50"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51"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52"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53"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54"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55"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56"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57"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58"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59"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0"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1"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3"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4"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5"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6"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7"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8"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9"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70"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pPr fontAlgn="auto">
                  <a:spcBef>
                    <a:spcPts val="0"/>
                  </a:spcBef>
                  <a:spcAft>
                    <a:spcPts val="0"/>
                  </a:spcAft>
                  <a:defRPr/>
                </a:pPr>
                <a:endParaRPr lang="ru-RU">
                  <a:latin typeface="+mn-lt"/>
                </a:endParaRPr>
              </a:p>
            </p:txBody>
          </p:sp>
          <p:sp>
            <p:nvSpPr>
              <p:cNvPr id="71"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72"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73" name="Rectangle 84"/>
              <p:cNvSpPr>
                <a:spLocks noChangeArrowheads="1"/>
              </p:cNvSpPr>
              <p:nvPr userDrawn="1"/>
            </p:nvSpPr>
            <p:spPr bwMode="ltGray">
              <a:xfrm rot="-2957028">
                <a:off x="907" y="2472"/>
                <a:ext cx="81"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74"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75"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76"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77"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78"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79" name="Rectangle 90"/>
              <p:cNvSpPr>
                <a:spLocks noChangeArrowheads="1"/>
              </p:cNvSpPr>
              <p:nvPr userDrawn="1"/>
            </p:nvSpPr>
            <p:spPr bwMode="ltGray">
              <a:xfrm rot="-3514633">
                <a:off x="837" y="2440"/>
                <a:ext cx="81"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80" name="Rectangle 91"/>
              <p:cNvSpPr>
                <a:spLocks noChangeArrowheads="1"/>
              </p:cNvSpPr>
              <p:nvPr userDrawn="1"/>
            </p:nvSpPr>
            <p:spPr bwMode="ltGray">
              <a:xfrm rot="-3220799">
                <a:off x="862" y="2452"/>
                <a:ext cx="81"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81"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82"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83" name="Rectangle 94"/>
              <p:cNvSpPr>
                <a:spLocks noChangeArrowheads="1"/>
              </p:cNvSpPr>
              <p:nvPr userDrawn="1"/>
            </p:nvSpPr>
            <p:spPr bwMode="ltGray">
              <a:xfrm rot="-4250359">
                <a:off x="708" y="2406"/>
                <a:ext cx="75"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84" name="Rectangle 95"/>
              <p:cNvSpPr>
                <a:spLocks noChangeArrowheads="1"/>
              </p:cNvSpPr>
              <p:nvPr userDrawn="1"/>
            </p:nvSpPr>
            <p:spPr bwMode="ltGray">
              <a:xfrm rot="-3989246">
                <a:off x="738" y="2410"/>
                <a:ext cx="75"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85" name="Rectangle 96"/>
              <p:cNvSpPr>
                <a:spLocks noChangeArrowheads="1"/>
              </p:cNvSpPr>
              <p:nvPr userDrawn="1"/>
            </p:nvSpPr>
            <p:spPr bwMode="ltGray">
              <a:xfrm rot="-4862215">
                <a:off x="503" y="2394"/>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86" name="Rectangle 97"/>
              <p:cNvSpPr>
                <a:spLocks noChangeArrowheads="1"/>
              </p:cNvSpPr>
              <p:nvPr userDrawn="1"/>
            </p:nvSpPr>
            <p:spPr bwMode="ltGray">
              <a:xfrm rot="-4673370">
                <a:off x="534" y="2392"/>
                <a:ext cx="75"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87"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88" name="Rectangle 99"/>
              <p:cNvSpPr>
                <a:spLocks noChangeArrowheads="1"/>
              </p:cNvSpPr>
              <p:nvPr userDrawn="1"/>
            </p:nvSpPr>
            <p:spPr bwMode="ltGray">
              <a:xfrm rot="-4580623">
                <a:off x="595" y="2390"/>
                <a:ext cx="75"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89"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90" name="Rectangle 101"/>
              <p:cNvSpPr>
                <a:spLocks noChangeArrowheads="1"/>
              </p:cNvSpPr>
              <p:nvPr userDrawn="1"/>
            </p:nvSpPr>
            <p:spPr bwMode="ltGray">
              <a:xfrm rot="-5360484">
                <a:off x="385" y="2408"/>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91" name="Rectangle 102"/>
              <p:cNvSpPr>
                <a:spLocks noChangeArrowheads="1"/>
              </p:cNvSpPr>
              <p:nvPr userDrawn="1"/>
            </p:nvSpPr>
            <p:spPr bwMode="ltGray">
              <a:xfrm rot="-5288939">
                <a:off x="419" y="2404"/>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92"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93"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94"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95"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96" name="Rectangle 107"/>
              <p:cNvSpPr>
                <a:spLocks noChangeArrowheads="1"/>
              </p:cNvSpPr>
              <p:nvPr userDrawn="1"/>
            </p:nvSpPr>
            <p:spPr bwMode="ltGray">
              <a:xfrm rot="-5919570">
                <a:off x="293" y="2426"/>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97" name="Rectangle 108"/>
              <p:cNvSpPr>
                <a:spLocks noChangeArrowheads="1"/>
              </p:cNvSpPr>
              <p:nvPr userDrawn="1"/>
            </p:nvSpPr>
            <p:spPr bwMode="ltGray">
              <a:xfrm rot="-7376291">
                <a:off x="6" y="2548"/>
                <a:ext cx="6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98" name="Rectangle 109"/>
              <p:cNvSpPr>
                <a:spLocks noChangeArrowheads="1"/>
              </p:cNvSpPr>
              <p:nvPr userDrawn="1"/>
            </p:nvSpPr>
            <p:spPr bwMode="ltGray">
              <a:xfrm rot="-7168347">
                <a:off x="65" y="2516"/>
                <a:ext cx="6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99"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100"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101"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102"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103"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104"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105"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106"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107"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108"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109"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110"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111"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112"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113"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114"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115"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116"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117"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118"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119"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120"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121"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122"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123"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124"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125"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126"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127"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pPr fontAlgn="auto">
                  <a:spcBef>
                    <a:spcPts val="0"/>
                  </a:spcBef>
                  <a:spcAft>
                    <a:spcPts val="0"/>
                  </a:spcAft>
                  <a:defRPr/>
                </a:pPr>
                <a:endParaRPr lang="ru-RU">
                  <a:latin typeface="+mn-lt"/>
                </a:endParaRPr>
              </a:p>
            </p:txBody>
          </p:sp>
          <p:sp>
            <p:nvSpPr>
              <p:cNvPr id="128"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pPr fontAlgn="auto">
                  <a:spcBef>
                    <a:spcPts val="0"/>
                  </a:spcBef>
                  <a:spcAft>
                    <a:spcPts val="0"/>
                  </a:spcAft>
                  <a:defRPr/>
                </a:pPr>
                <a:endParaRPr lang="ru-RU">
                  <a:latin typeface="+mn-lt"/>
                </a:endParaRPr>
              </a:p>
            </p:txBody>
          </p:sp>
          <p:sp>
            <p:nvSpPr>
              <p:cNvPr id="129"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pPr fontAlgn="auto">
                  <a:spcBef>
                    <a:spcPts val="0"/>
                  </a:spcBef>
                  <a:spcAft>
                    <a:spcPts val="0"/>
                  </a:spcAft>
                  <a:defRPr/>
                </a:pPr>
                <a:endParaRPr lang="ru-RU">
                  <a:latin typeface="+mn-lt"/>
                </a:endParaRPr>
              </a:p>
            </p:txBody>
          </p:sp>
          <p:sp>
            <p:nvSpPr>
              <p:cNvPr id="130"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pPr fontAlgn="auto">
                  <a:spcBef>
                    <a:spcPts val="0"/>
                  </a:spcBef>
                  <a:spcAft>
                    <a:spcPts val="0"/>
                  </a:spcAft>
                  <a:defRPr/>
                </a:pPr>
                <a:endParaRPr lang="ru-RU">
                  <a:latin typeface="+mn-lt"/>
                </a:endParaRPr>
              </a:p>
            </p:txBody>
          </p:sp>
          <p:sp>
            <p:nvSpPr>
              <p:cNvPr id="131"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pPr fontAlgn="auto">
                  <a:spcBef>
                    <a:spcPts val="0"/>
                  </a:spcBef>
                  <a:spcAft>
                    <a:spcPts val="0"/>
                  </a:spcAft>
                  <a:defRPr/>
                </a:pPr>
                <a:endParaRPr lang="ru-RU">
                  <a:latin typeface="+mn-lt"/>
                </a:endParaRPr>
              </a:p>
            </p:txBody>
          </p:sp>
          <p:sp>
            <p:nvSpPr>
              <p:cNvPr id="132"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pPr fontAlgn="auto">
                  <a:spcBef>
                    <a:spcPts val="0"/>
                  </a:spcBef>
                  <a:spcAft>
                    <a:spcPts val="0"/>
                  </a:spcAft>
                  <a:defRPr/>
                </a:pPr>
                <a:endParaRPr lang="ru-RU">
                  <a:latin typeface="+mn-lt"/>
                </a:endParaRPr>
              </a:p>
            </p:txBody>
          </p:sp>
          <p:sp>
            <p:nvSpPr>
              <p:cNvPr id="133"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lstStyle/>
              <a:p>
                <a:pPr fontAlgn="auto">
                  <a:spcBef>
                    <a:spcPts val="0"/>
                  </a:spcBef>
                  <a:spcAft>
                    <a:spcPts val="0"/>
                  </a:spcAft>
                  <a:defRPr/>
                </a:pPr>
                <a:endParaRPr lang="ru-RU">
                  <a:latin typeface="+mn-lt"/>
                </a:endParaRPr>
              </a:p>
            </p:txBody>
          </p:sp>
          <p:sp>
            <p:nvSpPr>
              <p:cNvPr id="134"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lstStyle/>
              <a:p>
                <a:pPr fontAlgn="auto">
                  <a:spcBef>
                    <a:spcPts val="0"/>
                  </a:spcBef>
                  <a:spcAft>
                    <a:spcPts val="0"/>
                  </a:spcAft>
                  <a:defRPr/>
                </a:pPr>
                <a:endParaRPr lang="ru-RU">
                  <a:latin typeface="+mn-lt"/>
                </a:endParaRPr>
              </a:p>
            </p:txBody>
          </p:sp>
          <p:sp>
            <p:nvSpPr>
              <p:cNvPr id="135"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lstStyle/>
              <a:p>
                <a:pPr fontAlgn="auto">
                  <a:spcBef>
                    <a:spcPts val="0"/>
                  </a:spcBef>
                  <a:spcAft>
                    <a:spcPts val="0"/>
                  </a:spcAft>
                  <a:defRPr/>
                </a:pPr>
                <a:endParaRPr lang="ru-RU">
                  <a:latin typeface="+mn-lt"/>
                </a:endParaRPr>
              </a:p>
            </p:txBody>
          </p:sp>
          <p:sp>
            <p:nvSpPr>
              <p:cNvPr id="136"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137"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138"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pPr fontAlgn="auto">
                  <a:spcBef>
                    <a:spcPts val="0"/>
                  </a:spcBef>
                  <a:spcAft>
                    <a:spcPts val="0"/>
                  </a:spcAft>
                  <a:defRPr/>
                </a:pPr>
                <a:endParaRPr lang="ru-RU">
                  <a:latin typeface="+mn-lt"/>
                </a:endParaRPr>
              </a:p>
            </p:txBody>
          </p:sp>
          <p:sp>
            <p:nvSpPr>
              <p:cNvPr id="139"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pPr fontAlgn="auto">
                  <a:spcBef>
                    <a:spcPts val="0"/>
                  </a:spcBef>
                  <a:spcAft>
                    <a:spcPts val="0"/>
                  </a:spcAft>
                  <a:defRPr/>
                </a:pPr>
                <a:endParaRPr lang="ru-RU">
                  <a:latin typeface="+mn-lt"/>
                </a:endParaRPr>
              </a:p>
            </p:txBody>
          </p:sp>
          <p:sp>
            <p:nvSpPr>
              <p:cNvPr id="140"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fontAlgn="auto">
                  <a:spcBef>
                    <a:spcPts val="0"/>
                  </a:spcBef>
                  <a:spcAft>
                    <a:spcPts val="0"/>
                  </a:spcAft>
                  <a:defRPr/>
                </a:pPr>
                <a:endParaRPr lang="ru-RU">
                  <a:latin typeface="+mn-lt"/>
                </a:endParaRPr>
              </a:p>
            </p:txBody>
          </p:sp>
          <p:sp>
            <p:nvSpPr>
              <p:cNvPr id="141"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fontAlgn="auto">
                  <a:spcBef>
                    <a:spcPts val="0"/>
                  </a:spcBef>
                  <a:spcAft>
                    <a:spcPts val="0"/>
                  </a:spcAft>
                  <a:defRPr/>
                </a:pPr>
                <a:endParaRPr lang="ru-RU">
                  <a:latin typeface="+mn-lt"/>
                </a:endParaRPr>
              </a:p>
            </p:txBody>
          </p:sp>
        </p:grpSp>
      </p:grpSp>
      <p:sp>
        <p:nvSpPr>
          <p:cNvPr id="63641"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r>
              <a:rPr lang="ru-RU" smtClean="0"/>
              <a:t>Образец заголовка</a:t>
            </a:r>
            <a:endParaRPr lang="ru-RU"/>
          </a:p>
        </p:txBody>
      </p:sp>
      <p:sp>
        <p:nvSpPr>
          <p:cNvPr id="63642"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r>
              <a:rPr lang="ru-RU" smtClean="0"/>
              <a:t>Образец подзаголовка</a:t>
            </a:r>
            <a:endParaRPr lang="ru-RU"/>
          </a:p>
        </p:txBody>
      </p:sp>
      <p:sp>
        <p:nvSpPr>
          <p:cNvPr id="155" name="Rectangle 155"/>
          <p:cNvSpPr>
            <a:spLocks noGrp="1" noChangeArrowheads="1"/>
          </p:cNvSpPr>
          <p:nvPr>
            <p:ph type="dt" sz="quarter" idx="10"/>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pPr>
              <a:defRPr/>
            </a:pPr>
            <a:endParaRPr lang="ru-RU"/>
          </a:p>
        </p:txBody>
      </p:sp>
      <p:sp>
        <p:nvSpPr>
          <p:cNvPr id="156" name="Rectangle 156"/>
          <p:cNvSpPr>
            <a:spLocks noGrp="1" noChangeArrowheads="1"/>
          </p:cNvSpPr>
          <p:nvPr>
            <p:ph type="ftr" sz="quarter" idx="11"/>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pPr>
              <a:defRPr/>
            </a:pPr>
            <a:endParaRPr lang="ru-RU"/>
          </a:p>
        </p:txBody>
      </p:sp>
      <p:sp>
        <p:nvSpPr>
          <p:cNvPr id="157" name="Rectangle 157"/>
          <p:cNvSpPr>
            <a:spLocks noGrp="1" noChangeArrowheads="1"/>
          </p:cNvSpPr>
          <p:nvPr>
            <p:ph type="sldNum" sz="quarter" idx="12"/>
          </p:nvPr>
        </p:nvSpPr>
        <p:spPr>
          <a:xfrm>
            <a:off x="6553200" y="6248400"/>
            <a:ext cx="2286000" cy="457200"/>
          </a:xfrm>
        </p:spPr>
        <p:txBody>
          <a:bodyPr/>
          <a:lstStyle>
            <a:lvl1pPr>
              <a:defRPr>
                <a:effectLst>
                  <a:outerShdw blurRad="38100" dist="38100" dir="2700000" algn="tl">
                    <a:srgbClr val="000000"/>
                  </a:outerShdw>
                </a:effectLst>
                <a:latin typeface="+mn-lt"/>
              </a:defRPr>
            </a:lvl1pPr>
          </a:lstStyle>
          <a:p>
            <a:pPr>
              <a:defRPr/>
            </a:pPr>
            <a:fld id="{F9DEEA9C-5081-4445-B5B3-B46947CD1CF5}" type="slidenum">
              <a:rPr lang="ru-RU"/>
              <a:pPr>
                <a:defRPr/>
              </a:pPr>
              <a:t>‹#›</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636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1" fill="hold" grpId="0" nodeType="clickEffect">
                                  <p:stCondLst>
                                    <p:cond delay="0"/>
                                  </p:stCondLst>
                                  <p:childTnLst>
                                    <p:set>
                                      <p:cBhvr>
                                        <p:cTn id="10" dur="1" fill="hold">
                                          <p:stCondLst>
                                            <p:cond delay="0"/>
                                          </p:stCondLst>
                                        </p:cTn>
                                        <p:tgtEl>
                                          <p:spTgt spid="63642">
                                            <p:txEl>
                                              <p:pRg st="0" end="0"/>
                                            </p:txEl>
                                          </p:spTgt>
                                        </p:tgtEl>
                                        <p:attrNameLst>
                                          <p:attrName>style.visibility</p:attrName>
                                        </p:attrNameLst>
                                      </p:cBhvr>
                                      <p:to>
                                        <p:strVal val="visible"/>
                                      </p:to>
                                    </p:set>
                                    <p:anim calcmode="lin" valueType="num">
                                      <p:cBhvr additive="base">
                                        <p:cTn id="11" dur="500" fill="hold"/>
                                        <p:tgtEl>
                                          <p:spTgt spid="6364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3642">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641" grpId="0" autoUpdateAnimBg="0"/>
      <p:bldP spid="63642" grpId="0" build="p" autoUpdateAnimBg="0" rev="1"/>
    </p:bld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39"/>
          <p:cNvSpPr>
            <a:spLocks noGrp="1" noChangeArrowheads="1"/>
          </p:cNvSpPr>
          <p:nvPr>
            <p:ph type="dt" sz="half" idx="10"/>
          </p:nvPr>
        </p:nvSpPr>
        <p:spPr>
          <a:ln/>
        </p:spPr>
        <p:txBody>
          <a:bodyPr/>
          <a:lstStyle>
            <a:lvl1pPr>
              <a:defRPr/>
            </a:lvl1pPr>
          </a:lstStyle>
          <a:p>
            <a:pPr>
              <a:defRPr/>
            </a:pPr>
            <a:endParaRPr lang="ru-RU"/>
          </a:p>
        </p:txBody>
      </p:sp>
      <p:sp>
        <p:nvSpPr>
          <p:cNvPr id="5" name="Rectangle 140"/>
          <p:cNvSpPr>
            <a:spLocks noGrp="1" noChangeArrowheads="1"/>
          </p:cNvSpPr>
          <p:nvPr>
            <p:ph type="ftr" sz="quarter" idx="11"/>
          </p:nvPr>
        </p:nvSpPr>
        <p:spPr>
          <a:ln/>
        </p:spPr>
        <p:txBody>
          <a:bodyPr/>
          <a:lstStyle>
            <a:lvl1pPr>
              <a:defRPr/>
            </a:lvl1pPr>
          </a:lstStyle>
          <a:p>
            <a:pPr>
              <a:defRPr/>
            </a:pPr>
            <a:endParaRPr lang="ru-RU"/>
          </a:p>
        </p:txBody>
      </p:sp>
      <p:sp>
        <p:nvSpPr>
          <p:cNvPr id="6" name="Rectangle 141"/>
          <p:cNvSpPr>
            <a:spLocks noGrp="1" noChangeArrowheads="1"/>
          </p:cNvSpPr>
          <p:nvPr>
            <p:ph type="sldNum" sz="quarter" idx="12"/>
          </p:nvPr>
        </p:nvSpPr>
        <p:spPr>
          <a:ln/>
        </p:spPr>
        <p:txBody>
          <a:bodyPr/>
          <a:lstStyle>
            <a:lvl1pPr>
              <a:defRPr/>
            </a:lvl1pPr>
          </a:lstStyle>
          <a:p>
            <a:pPr>
              <a:defRPr/>
            </a:pPr>
            <a:fld id="{8D4ACF7A-5DD2-43C4-A225-FD66991971CD}" type="slidenum">
              <a:rPr lang="ru-RU"/>
              <a:pPr>
                <a:defRPr/>
              </a:pPr>
              <a:t>‹#›</a:t>
            </a:fld>
            <a:endParaRPr lang="ru-RU"/>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15100" y="301625"/>
            <a:ext cx="1943100" cy="57943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85800" y="301625"/>
            <a:ext cx="5676900" cy="57943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39"/>
          <p:cNvSpPr>
            <a:spLocks noGrp="1" noChangeArrowheads="1"/>
          </p:cNvSpPr>
          <p:nvPr>
            <p:ph type="dt" sz="half" idx="10"/>
          </p:nvPr>
        </p:nvSpPr>
        <p:spPr>
          <a:ln/>
        </p:spPr>
        <p:txBody>
          <a:bodyPr/>
          <a:lstStyle>
            <a:lvl1pPr>
              <a:defRPr/>
            </a:lvl1pPr>
          </a:lstStyle>
          <a:p>
            <a:pPr>
              <a:defRPr/>
            </a:pPr>
            <a:endParaRPr lang="ru-RU"/>
          </a:p>
        </p:txBody>
      </p:sp>
      <p:sp>
        <p:nvSpPr>
          <p:cNvPr id="5" name="Rectangle 140"/>
          <p:cNvSpPr>
            <a:spLocks noGrp="1" noChangeArrowheads="1"/>
          </p:cNvSpPr>
          <p:nvPr>
            <p:ph type="ftr" sz="quarter" idx="11"/>
          </p:nvPr>
        </p:nvSpPr>
        <p:spPr>
          <a:ln/>
        </p:spPr>
        <p:txBody>
          <a:bodyPr/>
          <a:lstStyle>
            <a:lvl1pPr>
              <a:defRPr/>
            </a:lvl1pPr>
          </a:lstStyle>
          <a:p>
            <a:pPr>
              <a:defRPr/>
            </a:pPr>
            <a:endParaRPr lang="ru-RU"/>
          </a:p>
        </p:txBody>
      </p:sp>
      <p:sp>
        <p:nvSpPr>
          <p:cNvPr id="6" name="Rectangle 141"/>
          <p:cNvSpPr>
            <a:spLocks noGrp="1" noChangeArrowheads="1"/>
          </p:cNvSpPr>
          <p:nvPr>
            <p:ph type="sldNum" sz="quarter" idx="12"/>
          </p:nvPr>
        </p:nvSpPr>
        <p:spPr>
          <a:ln/>
        </p:spPr>
        <p:txBody>
          <a:bodyPr/>
          <a:lstStyle>
            <a:lvl1pPr>
              <a:defRPr/>
            </a:lvl1pPr>
          </a:lstStyle>
          <a:p>
            <a:pPr>
              <a:defRPr/>
            </a:pPr>
            <a:fld id="{32487DA5-F506-41CF-95F6-BB8D29AEE97B}" type="slidenum">
              <a:rPr lang="ru-RU"/>
              <a:pPr>
                <a:defRPr/>
              </a:pPr>
              <a:t>‹#›</a:t>
            </a:fld>
            <a:endParaRPr lang="ru-RU"/>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301625"/>
            <a:ext cx="7772400" cy="1462088"/>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85800" y="1981200"/>
            <a:ext cx="38100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81200"/>
            <a:ext cx="38100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39"/>
          <p:cNvSpPr>
            <a:spLocks noGrp="1" noChangeArrowheads="1"/>
          </p:cNvSpPr>
          <p:nvPr>
            <p:ph type="dt" sz="half" idx="10"/>
          </p:nvPr>
        </p:nvSpPr>
        <p:spPr>
          <a:ln/>
        </p:spPr>
        <p:txBody>
          <a:bodyPr/>
          <a:lstStyle>
            <a:lvl1pPr>
              <a:defRPr/>
            </a:lvl1pPr>
          </a:lstStyle>
          <a:p>
            <a:pPr>
              <a:defRPr/>
            </a:pPr>
            <a:endParaRPr lang="ru-RU"/>
          </a:p>
        </p:txBody>
      </p:sp>
      <p:sp>
        <p:nvSpPr>
          <p:cNvPr id="6" name="Rectangle 140"/>
          <p:cNvSpPr>
            <a:spLocks noGrp="1" noChangeArrowheads="1"/>
          </p:cNvSpPr>
          <p:nvPr>
            <p:ph type="ftr" sz="quarter" idx="11"/>
          </p:nvPr>
        </p:nvSpPr>
        <p:spPr>
          <a:ln/>
        </p:spPr>
        <p:txBody>
          <a:bodyPr/>
          <a:lstStyle>
            <a:lvl1pPr>
              <a:defRPr/>
            </a:lvl1pPr>
          </a:lstStyle>
          <a:p>
            <a:pPr>
              <a:defRPr/>
            </a:pPr>
            <a:endParaRPr lang="ru-RU"/>
          </a:p>
        </p:txBody>
      </p:sp>
      <p:sp>
        <p:nvSpPr>
          <p:cNvPr id="7" name="Rectangle 141"/>
          <p:cNvSpPr>
            <a:spLocks noGrp="1" noChangeArrowheads="1"/>
          </p:cNvSpPr>
          <p:nvPr>
            <p:ph type="sldNum" sz="quarter" idx="12"/>
          </p:nvPr>
        </p:nvSpPr>
        <p:spPr>
          <a:ln/>
        </p:spPr>
        <p:txBody>
          <a:bodyPr/>
          <a:lstStyle>
            <a:lvl1pPr>
              <a:defRPr/>
            </a:lvl1pPr>
          </a:lstStyle>
          <a:p>
            <a:pPr>
              <a:defRPr/>
            </a:pPr>
            <a:fld id="{6EAD9884-6DA4-4249-A896-213AEFA8B139}" type="slidenum">
              <a:rPr lang="ru-RU"/>
              <a:pPr>
                <a:defRPr/>
              </a:pPr>
              <a:t>‹#›</a:t>
            </a:fld>
            <a:endParaRPr lang="ru-RU"/>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showMasterPhAnim="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319088" y="1752600"/>
            <a:ext cx="8824912" cy="5129213"/>
            <a:chOff x="201" y="1104"/>
            <a:chExt cx="5559" cy="3231"/>
          </a:xfrm>
        </p:grpSpPr>
        <p:sp>
          <p:nvSpPr>
            <p:cNvPr id="5" name="Freeform 3"/>
            <p:cNvSpPr>
              <a:spLocks/>
            </p:cNvSpPr>
            <p:nvPr/>
          </p:nvSpPr>
          <p:spPr bwMode="ltGray">
            <a:xfrm>
              <a:off x="210" y="1104"/>
              <a:ext cx="5550" cy="3216"/>
            </a:xfrm>
            <a:custGeom>
              <a:avLst/>
              <a:gdLst/>
              <a:ahLst/>
              <a:cxnLst>
                <a:cxn ang="0">
                  <a:pos x="335" y="0"/>
                </a:cxn>
                <a:cxn ang="0">
                  <a:pos x="333" y="1290"/>
                </a:cxn>
                <a:cxn ang="0">
                  <a:pos x="0" y="1290"/>
                </a:cxn>
                <a:cxn ang="0">
                  <a:pos x="6" y="3210"/>
                </a:cxn>
                <a:cxn ang="0">
                  <a:pos x="5550" y="3216"/>
                </a:cxn>
                <a:cxn ang="0">
                  <a:pos x="5550" y="0"/>
                </a:cxn>
                <a:cxn ang="0">
                  <a:pos x="335" y="0"/>
                </a:cxn>
                <a:cxn ang="0">
                  <a:pos x="335" y="0"/>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w="9525">
              <a:noFill/>
              <a:round/>
              <a:headEnd/>
              <a:tailEnd/>
            </a:ln>
          </p:spPr>
          <p:txBody>
            <a:bodyPr/>
            <a:lstStyle/>
            <a:p>
              <a:pPr fontAlgn="auto">
                <a:spcBef>
                  <a:spcPts val="0"/>
                </a:spcBef>
                <a:spcAft>
                  <a:spcPts val="0"/>
                </a:spcAft>
                <a:defRPr/>
              </a:pPr>
              <a:endParaRPr lang="ru-RU">
                <a:latin typeface="+mn-lt"/>
              </a:endParaRPr>
            </a:p>
          </p:txBody>
        </p:sp>
        <p:sp>
          <p:nvSpPr>
            <p:cNvPr id="6" name="Freeform 4"/>
            <p:cNvSpPr>
              <a:spLocks/>
            </p:cNvSpPr>
            <p:nvPr/>
          </p:nvSpPr>
          <p:spPr bwMode="ltGray">
            <a:xfrm>
              <a:off x="528" y="2400"/>
              <a:ext cx="5232" cy="1920"/>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pPr fontAlgn="auto">
                <a:spcBef>
                  <a:spcPts val="0"/>
                </a:spcBef>
                <a:spcAft>
                  <a:spcPts val="0"/>
                </a:spcAft>
                <a:defRPr/>
              </a:pPr>
              <a:endParaRPr lang="ru-RU">
                <a:latin typeface="+mn-lt"/>
              </a:endParaRPr>
            </a:p>
          </p:txBody>
        </p:sp>
        <p:sp>
          <p:nvSpPr>
            <p:cNvPr id="7" name="Freeform 5"/>
            <p:cNvSpPr>
              <a:spLocks/>
            </p:cNvSpPr>
            <p:nvPr/>
          </p:nvSpPr>
          <p:spPr bwMode="ltGray">
            <a:xfrm>
              <a:off x="201" y="2377"/>
              <a:ext cx="3455"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fontAlgn="auto">
                <a:spcBef>
                  <a:spcPts val="0"/>
                </a:spcBef>
                <a:spcAft>
                  <a:spcPts val="0"/>
                </a:spcAft>
                <a:defRPr/>
              </a:pPr>
              <a:endParaRPr lang="ru-RU">
                <a:latin typeface="+mn-lt"/>
              </a:endParaRPr>
            </a:p>
          </p:txBody>
        </p:sp>
        <p:sp>
          <p:nvSpPr>
            <p:cNvPr id="8" name="Freeform 6"/>
            <p:cNvSpPr>
              <a:spLocks/>
            </p:cNvSpPr>
            <p:nvPr/>
          </p:nvSpPr>
          <p:spPr bwMode="ltGray">
            <a:xfrm>
              <a:off x="528" y="1104"/>
              <a:ext cx="4894"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fontAlgn="auto">
                <a:spcBef>
                  <a:spcPts val="0"/>
                </a:spcBef>
                <a:spcAft>
                  <a:spcPts val="0"/>
                </a:spcAft>
                <a:defRPr/>
              </a:pPr>
              <a:endParaRPr lang="ru-RU">
                <a:latin typeface="+mn-lt"/>
              </a:endParaRPr>
            </a:p>
          </p:txBody>
        </p:sp>
        <p:sp>
          <p:nvSpPr>
            <p:cNvPr id="9" name="Freeform 7"/>
            <p:cNvSpPr>
              <a:spLocks/>
            </p:cNvSpPr>
            <p:nvPr/>
          </p:nvSpPr>
          <p:spPr bwMode="ltGray">
            <a:xfrm>
              <a:off x="201" y="2377"/>
              <a:ext cx="30" cy="1958"/>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fontAlgn="auto">
                <a:spcBef>
                  <a:spcPts val="0"/>
                </a:spcBef>
                <a:spcAft>
                  <a:spcPts val="0"/>
                </a:spcAft>
                <a:defRPr/>
              </a:pPr>
              <a:endParaRPr lang="ru-RU">
                <a:latin typeface="+mn-lt"/>
              </a:endParaRPr>
            </a:p>
          </p:txBody>
        </p:sp>
        <p:sp>
          <p:nvSpPr>
            <p:cNvPr id="10" name="Freeform 8"/>
            <p:cNvSpPr>
              <a:spLocks/>
            </p:cNvSpPr>
            <p:nvPr/>
          </p:nvSpPr>
          <p:spPr bwMode="ltGray">
            <a:xfrm>
              <a:off x="528" y="1104"/>
              <a:ext cx="29" cy="322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fontAlgn="auto">
                <a:spcBef>
                  <a:spcPts val="0"/>
                </a:spcBef>
                <a:spcAft>
                  <a:spcPts val="0"/>
                </a:spcAft>
                <a:defRPr/>
              </a:pPr>
              <a:endParaRPr lang="ru-RU">
                <a:latin typeface="+mn-lt"/>
              </a:endParaRPr>
            </a:p>
          </p:txBody>
        </p:sp>
      </p:grpSp>
      <p:sp>
        <p:nvSpPr>
          <p:cNvPr id="137225" name="Rectangle 9"/>
          <p:cNvSpPr>
            <a:spLocks noGrp="1" noChangeArrowheads="1"/>
          </p:cNvSpPr>
          <p:nvPr>
            <p:ph type="ctrTitle" sz="quarter"/>
          </p:nvPr>
        </p:nvSpPr>
        <p:spPr>
          <a:xfrm>
            <a:off x="990600" y="1905000"/>
            <a:ext cx="7772400" cy="1736725"/>
          </a:xfrm>
        </p:spPr>
        <p:txBody>
          <a:bodyPr anchor="t"/>
          <a:lstStyle>
            <a:lvl1pPr>
              <a:defRPr sz="5400"/>
            </a:lvl1pPr>
          </a:lstStyle>
          <a:p>
            <a:r>
              <a:rPr lang="ru-RU" smtClean="0"/>
              <a:t>Образец заголовка</a:t>
            </a:r>
            <a:endParaRPr lang="ru-RU"/>
          </a:p>
        </p:txBody>
      </p:sp>
      <p:sp>
        <p:nvSpPr>
          <p:cNvPr id="137226"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r>
              <a:rPr lang="ru-RU" smtClean="0"/>
              <a:t>Образец подзаголовка</a:t>
            </a:r>
            <a:endParaRPr lang="ru-RU"/>
          </a:p>
        </p:txBody>
      </p:sp>
      <p:sp>
        <p:nvSpPr>
          <p:cNvPr id="11" name="Rectangle 11"/>
          <p:cNvSpPr>
            <a:spLocks noGrp="1" noChangeArrowheads="1"/>
          </p:cNvSpPr>
          <p:nvPr>
            <p:ph type="dt" sz="quarter" idx="10"/>
          </p:nvPr>
        </p:nvSpPr>
        <p:spPr>
          <a:xfrm>
            <a:off x="990600" y="6245225"/>
            <a:ext cx="1901825" cy="476250"/>
          </a:xfrm>
        </p:spPr>
        <p:txBody>
          <a:bodyPr/>
          <a:lstStyle>
            <a:lvl1pPr>
              <a:defRPr/>
            </a:lvl1pPr>
          </a:lstStyle>
          <a:p>
            <a:pPr>
              <a:defRPr/>
            </a:pPr>
            <a:endParaRPr lang="ru-RU"/>
          </a:p>
        </p:txBody>
      </p:sp>
      <p:sp>
        <p:nvSpPr>
          <p:cNvPr id="12" name="Rectangle 12"/>
          <p:cNvSpPr>
            <a:spLocks noGrp="1" noChangeArrowheads="1"/>
          </p:cNvSpPr>
          <p:nvPr>
            <p:ph type="ftr" sz="quarter" idx="11"/>
          </p:nvPr>
        </p:nvSpPr>
        <p:spPr>
          <a:xfrm>
            <a:off x="3468688" y="6245225"/>
            <a:ext cx="2895600" cy="476250"/>
          </a:xfrm>
        </p:spPr>
        <p:txBody>
          <a:bodyPr/>
          <a:lstStyle>
            <a:lvl1pPr>
              <a:defRPr/>
            </a:lvl1pPr>
          </a:lstStyle>
          <a:p>
            <a:pPr>
              <a:defRPr/>
            </a:pPr>
            <a:endParaRPr lang="ru-RU"/>
          </a:p>
        </p:txBody>
      </p:sp>
      <p:sp>
        <p:nvSpPr>
          <p:cNvPr id="13" name="Rectangle 13"/>
          <p:cNvSpPr>
            <a:spLocks noGrp="1" noChangeArrowheads="1"/>
          </p:cNvSpPr>
          <p:nvPr>
            <p:ph type="sldNum" sz="quarter" idx="12"/>
          </p:nvPr>
        </p:nvSpPr>
        <p:spPr/>
        <p:txBody>
          <a:bodyPr/>
          <a:lstStyle>
            <a:lvl1pPr>
              <a:defRPr/>
            </a:lvl1pPr>
          </a:lstStyle>
          <a:p>
            <a:pPr>
              <a:defRPr/>
            </a:pPr>
            <a:fld id="{DAD286E2-7083-4ED5-A5C7-79EB85338101}" type="slidenum">
              <a:rPr lang="ru-RU"/>
              <a:pPr>
                <a:defRPr/>
              </a:pPr>
              <a:t>‹#›</a:t>
            </a:fld>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75"/>
                                  </p:iterate>
                                  <p:childTnLst>
                                    <p:set>
                                      <p:cBhvr>
                                        <p:cTn id="6" dur="1" fill="hold">
                                          <p:stCondLst>
                                            <p:cond delay="74"/>
                                          </p:stCondLst>
                                        </p:cTn>
                                        <p:tgtEl>
                                          <p:spTgt spid="1372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4" fill="hold" grpId="0" nodeType="clickEffect">
                                  <p:stCondLst>
                                    <p:cond delay="0"/>
                                  </p:stCondLst>
                                  <p:childTnLst>
                                    <p:set>
                                      <p:cBhvr>
                                        <p:cTn id="10" dur="1" fill="hold">
                                          <p:stCondLst>
                                            <p:cond delay="0"/>
                                          </p:stCondLst>
                                        </p:cTn>
                                        <p:tgtEl>
                                          <p:spTgt spid="137226">
                                            <p:txEl>
                                              <p:pRg st="0" end="0"/>
                                            </p:txEl>
                                          </p:spTgt>
                                        </p:tgtEl>
                                        <p:attrNameLst>
                                          <p:attrName>style.visibility</p:attrName>
                                        </p:attrNameLst>
                                      </p:cBhvr>
                                      <p:to>
                                        <p:strVal val="visible"/>
                                      </p:to>
                                    </p:set>
                                    <p:animEffect transition="in" filter="slide(fromBottom)">
                                      <p:cBhvr>
                                        <p:cTn id="11" dur="500"/>
                                        <p:tgtEl>
                                          <p:spTgt spid="1372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5" grpId="0" autoUpdateAnimBg="0"/>
      <p:bldP spid="137226" grpId="0" build="p" autoUpdateAnimBg="0"/>
    </p:bld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dt" sz="half" idx="10"/>
          </p:nvPr>
        </p:nvSpPr>
        <p:spPr>
          <a:ln/>
        </p:spPr>
        <p:txBody>
          <a:bodyPr/>
          <a:lstStyle>
            <a:lvl1pPr>
              <a:defRPr/>
            </a:lvl1pPr>
          </a:lstStyle>
          <a:p>
            <a:pPr>
              <a:defRPr/>
            </a:pPr>
            <a:endParaRPr lang="ru-RU"/>
          </a:p>
        </p:txBody>
      </p:sp>
      <p:sp>
        <p:nvSpPr>
          <p:cNvPr id="5" name="Rectangle 12"/>
          <p:cNvSpPr>
            <a:spLocks noGrp="1" noChangeArrowheads="1"/>
          </p:cNvSpPr>
          <p:nvPr>
            <p:ph type="ftr" sz="quarter" idx="11"/>
          </p:nvPr>
        </p:nvSpPr>
        <p:spPr>
          <a:ln/>
        </p:spPr>
        <p:txBody>
          <a:bodyPr/>
          <a:lstStyle>
            <a:lvl1pPr>
              <a:defRPr/>
            </a:lvl1pPr>
          </a:lstStyle>
          <a:p>
            <a:pPr>
              <a:defRPr/>
            </a:pPr>
            <a:endParaRPr lang="ru-RU"/>
          </a:p>
        </p:txBody>
      </p:sp>
      <p:sp>
        <p:nvSpPr>
          <p:cNvPr id="6" name="Rectangle 13"/>
          <p:cNvSpPr>
            <a:spLocks noGrp="1" noChangeArrowheads="1"/>
          </p:cNvSpPr>
          <p:nvPr>
            <p:ph type="sldNum" sz="quarter" idx="12"/>
          </p:nvPr>
        </p:nvSpPr>
        <p:spPr>
          <a:ln/>
        </p:spPr>
        <p:txBody>
          <a:bodyPr/>
          <a:lstStyle>
            <a:lvl1pPr>
              <a:defRPr/>
            </a:lvl1pPr>
          </a:lstStyle>
          <a:p>
            <a:pPr>
              <a:defRPr/>
            </a:pPr>
            <a:fld id="{27DA0812-2FD9-4DBA-BE50-55BDA1E8A5A9}" type="slidenum">
              <a:rPr lang="ru-RU"/>
              <a:pPr>
                <a:defRPr/>
              </a:pPr>
              <a:t>‹#›</a:t>
            </a:fld>
            <a:endParaRPr lang="ru-RU"/>
          </a:p>
        </p:txBody>
      </p:sp>
    </p:spTree>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1"/>
          <p:cNvSpPr>
            <a:spLocks noGrp="1" noChangeArrowheads="1"/>
          </p:cNvSpPr>
          <p:nvPr>
            <p:ph type="dt" sz="half" idx="10"/>
          </p:nvPr>
        </p:nvSpPr>
        <p:spPr>
          <a:ln/>
        </p:spPr>
        <p:txBody>
          <a:bodyPr/>
          <a:lstStyle>
            <a:lvl1pPr>
              <a:defRPr/>
            </a:lvl1pPr>
          </a:lstStyle>
          <a:p>
            <a:pPr>
              <a:defRPr/>
            </a:pPr>
            <a:endParaRPr lang="ru-RU"/>
          </a:p>
        </p:txBody>
      </p:sp>
      <p:sp>
        <p:nvSpPr>
          <p:cNvPr id="5" name="Rectangle 12"/>
          <p:cNvSpPr>
            <a:spLocks noGrp="1" noChangeArrowheads="1"/>
          </p:cNvSpPr>
          <p:nvPr>
            <p:ph type="ftr" sz="quarter" idx="11"/>
          </p:nvPr>
        </p:nvSpPr>
        <p:spPr>
          <a:ln/>
        </p:spPr>
        <p:txBody>
          <a:bodyPr/>
          <a:lstStyle>
            <a:lvl1pPr>
              <a:defRPr/>
            </a:lvl1pPr>
          </a:lstStyle>
          <a:p>
            <a:pPr>
              <a:defRPr/>
            </a:pPr>
            <a:endParaRPr lang="ru-RU"/>
          </a:p>
        </p:txBody>
      </p:sp>
      <p:sp>
        <p:nvSpPr>
          <p:cNvPr id="6" name="Rectangle 13"/>
          <p:cNvSpPr>
            <a:spLocks noGrp="1" noChangeArrowheads="1"/>
          </p:cNvSpPr>
          <p:nvPr>
            <p:ph type="sldNum" sz="quarter" idx="12"/>
          </p:nvPr>
        </p:nvSpPr>
        <p:spPr>
          <a:ln/>
        </p:spPr>
        <p:txBody>
          <a:bodyPr/>
          <a:lstStyle>
            <a:lvl1pPr>
              <a:defRPr/>
            </a:lvl1pPr>
          </a:lstStyle>
          <a:p>
            <a:pPr>
              <a:defRPr/>
            </a:pPr>
            <a:fld id="{11351162-4AA0-407A-8563-292266788773}" type="slidenum">
              <a:rPr lang="ru-RU"/>
              <a:pPr>
                <a:defRPr/>
              </a:pPr>
              <a:t>‹#›</a:t>
            </a:fld>
            <a:endParaRPr lang="ru-RU"/>
          </a:p>
        </p:txBody>
      </p:sp>
    </p:spTree>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1"/>
          <p:cNvSpPr>
            <a:spLocks noGrp="1" noChangeArrowheads="1"/>
          </p:cNvSpPr>
          <p:nvPr>
            <p:ph type="dt" sz="half" idx="10"/>
          </p:nvPr>
        </p:nvSpPr>
        <p:spPr>
          <a:ln/>
        </p:spPr>
        <p:txBody>
          <a:bodyPr/>
          <a:lstStyle>
            <a:lvl1pPr>
              <a:defRPr/>
            </a:lvl1pPr>
          </a:lstStyle>
          <a:p>
            <a:pPr>
              <a:defRPr/>
            </a:pPr>
            <a:endParaRPr lang="ru-RU"/>
          </a:p>
        </p:txBody>
      </p:sp>
      <p:sp>
        <p:nvSpPr>
          <p:cNvPr id="6" name="Rectangle 12"/>
          <p:cNvSpPr>
            <a:spLocks noGrp="1" noChangeArrowheads="1"/>
          </p:cNvSpPr>
          <p:nvPr>
            <p:ph type="ftr" sz="quarter" idx="11"/>
          </p:nvPr>
        </p:nvSpPr>
        <p:spPr>
          <a:ln/>
        </p:spPr>
        <p:txBody>
          <a:bodyPr/>
          <a:lstStyle>
            <a:lvl1pPr>
              <a:defRPr/>
            </a:lvl1pPr>
          </a:lstStyle>
          <a:p>
            <a:pPr>
              <a:defRPr/>
            </a:pPr>
            <a:endParaRPr lang="ru-RU"/>
          </a:p>
        </p:txBody>
      </p:sp>
      <p:sp>
        <p:nvSpPr>
          <p:cNvPr id="7" name="Rectangle 13"/>
          <p:cNvSpPr>
            <a:spLocks noGrp="1" noChangeArrowheads="1"/>
          </p:cNvSpPr>
          <p:nvPr>
            <p:ph type="sldNum" sz="quarter" idx="12"/>
          </p:nvPr>
        </p:nvSpPr>
        <p:spPr>
          <a:ln/>
        </p:spPr>
        <p:txBody>
          <a:bodyPr/>
          <a:lstStyle>
            <a:lvl1pPr>
              <a:defRPr/>
            </a:lvl1pPr>
          </a:lstStyle>
          <a:p>
            <a:pPr>
              <a:defRPr/>
            </a:pPr>
            <a:fld id="{FC3F63CD-E45D-4AE2-9904-AB75F488D3BA}" type="slidenum">
              <a:rPr lang="ru-RU"/>
              <a:pPr>
                <a:defRPr/>
              </a:pPr>
              <a:t>‹#›</a:t>
            </a:fld>
            <a:endParaRPr lang="ru-RU"/>
          </a:p>
        </p:txBody>
      </p:sp>
    </p:spTree>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1"/>
          <p:cNvSpPr>
            <a:spLocks noGrp="1" noChangeArrowheads="1"/>
          </p:cNvSpPr>
          <p:nvPr>
            <p:ph type="dt" sz="half" idx="10"/>
          </p:nvPr>
        </p:nvSpPr>
        <p:spPr>
          <a:ln/>
        </p:spPr>
        <p:txBody>
          <a:bodyPr/>
          <a:lstStyle>
            <a:lvl1pPr>
              <a:defRPr/>
            </a:lvl1pPr>
          </a:lstStyle>
          <a:p>
            <a:pPr>
              <a:defRPr/>
            </a:pPr>
            <a:endParaRPr lang="ru-RU"/>
          </a:p>
        </p:txBody>
      </p:sp>
      <p:sp>
        <p:nvSpPr>
          <p:cNvPr id="8" name="Rectangle 12"/>
          <p:cNvSpPr>
            <a:spLocks noGrp="1" noChangeArrowheads="1"/>
          </p:cNvSpPr>
          <p:nvPr>
            <p:ph type="ftr" sz="quarter" idx="11"/>
          </p:nvPr>
        </p:nvSpPr>
        <p:spPr>
          <a:ln/>
        </p:spPr>
        <p:txBody>
          <a:bodyPr/>
          <a:lstStyle>
            <a:lvl1pPr>
              <a:defRPr/>
            </a:lvl1pPr>
          </a:lstStyle>
          <a:p>
            <a:pPr>
              <a:defRPr/>
            </a:pPr>
            <a:endParaRPr lang="ru-RU"/>
          </a:p>
        </p:txBody>
      </p:sp>
      <p:sp>
        <p:nvSpPr>
          <p:cNvPr id="9" name="Rectangle 13"/>
          <p:cNvSpPr>
            <a:spLocks noGrp="1" noChangeArrowheads="1"/>
          </p:cNvSpPr>
          <p:nvPr>
            <p:ph type="sldNum" sz="quarter" idx="12"/>
          </p:nvPr>
        </p:nvSpPr>
        <p:spPr>
          <a:ln/>
        </p:spPr>
        <p:txBody>
          <a:bodyPr/>
          <a:lstStyle>
            <a:lvl1pPr>
              <a:defRPr/>
            </a:lvl1pPr>
          </a:lstStyle>
          <a:p>
            <a:pPr>
              <a:defRPr/>
            </a:pPr>
            <a:fld id="{56532F93-0239-4D23-A655-8D277A4FB981}" type="slidenum">
              <a:rPr lang="ru-RU"/>
              <a:pPr>
                <a:defRPr/>
              </a:pPr>
              <a:t>‹#›</a:t>
            </a:fld>
            <a:endParaRPr lang="ru-RU"/>
          </a:p>
        </p:txBody>
      </p:sp>
    </p:spTree>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1"/>
          <p:cNvSpPr>
            <a:spLocks noGrp="1" noChangeArrowheads="1"/>
          </p:cNvSpPr>
          <p:nvPr>
            <p:ph type="dt" sz="half" idx="10"/>
          </p:nvPr>
        </p:nvSpPr>
        <p:spPr>
          <a:ln/>
        </p:spPr>
        <p:txBody>
          <a:bodyPr/>
          <a:lstStyle>
            <a:lvl1pPr>
              <a:defRPr/>
            </a:lvl1pPr>
          </a:lstStyle>
          <a:p>
            <a:pPr>
              <a:defRPr/>
            </a:pPr>
            <a:endParaRPr lang="ru-RU"/>
          </a:p>
        </p:txBody>
      </p:sp>
      <p:sp>
        <p:nvSpPr>
          <p:cNvPr id="4" name="Rectangle 12"/>
          <p:cNvSpPr>
            <a:spLocks noGrp="1" noChangeArrowheads="1"/>
          </p:cNvSpPr>
          <p:nvPr>
            <p:ph type="ftr" sz="quarter" idx="11"/>
          </p:nvPr>
        </p:nvSpPr>
        <p:spPr>
          <a:ln/>
        </p:spPr>
        <p:txBody>
          <a:bodyPr/>
          <a:lstStyle>
            <a:lvl1pPr>
              <a:defRPr/>
            </a:lvl1pPr>
          </a:lstStyle>
          <a:p>
            <a:pPr>
              <a:defRPr/>
            </a:pPr>
            <a:endParaRPr lang="ru-RU"/>
          </a:p>
        </p:txBody>
      </p:sp>
      <p:sp>
        <p:nvSpPr>
          <p:cNvPr id="5" name="Rectangle 13"/>
          <p:cNvSpPr>
            <a:spLocks noGrp="1" noChangeArrowheads="1"/>
          </p:cNvSpPr>
          <p:nvPr>
            <p:ph type="sldNum" sz="quarter" idx="12"/>
          </p:nvPr>
        </p:nvSpPr>
        <p:spPr>
          <a:ln/>
        </p:spPr>
        <p:txBody>
          <a:bodyPr/>
          <a:lstStyle>
            <a:lvl1pPr>
              <a:defRPr/>
            </a:lvl1pPr>
          </a:lstStyle>
          <a:p>
            <a:pPr>
              <a:defRPr/>
            </a:pPr>
            <a:fld id="{CAE6A399-D575-4E1A-92CF-7301B7AF08FC}" type="slidenum">
              <a:rPr lang="ru-RU"/>
              <a:pPr>
                <a:defRPr/>
              </a:pPr>
              <a:t>‹#›</a:t>
            </a:fld>
            <a:endParaRPr lang="ru-RU"/>
          </a:p>
        </p:txBody>
      </p:sp>
    </p:spTree>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ru-RU"/>
          </a:p>
        </p:txBody>
      </p:sp>
      <p:sp>
        <p:nvSpPr>
          <p:cNvPr id="3" name="Rectangle 12"/>
          <p:cNvSpPr>
            <a:spLocks noGrp="1" noChangeArrowheads="1"/>
          </p:cNvSpPr>
          <p:nvPr>
            <p:ph type="ftr" sz="quarter" idx="11"/>
          </p:nvPr>
        </p:nvSpPr>
        <p:spPr>
          <a:ln/>
        </p:spPr>
        <p:txBody>
          <a:bodyPr/>
          <a:lstStyle>
            <a:lvl1pPr>
              <a:defRPr/>
            </a:lvl1pPr>
          </a:lstStyle>
          <a:p>
            <a:pPr>
              <a:defRPr/>
            </a:pPr>
            <a:endParaRPr lang="ru-RU"/>
          </a:p>
        </p:txBody>
      </p:sp>
      <p:sp>
        <p:nvSpPr>
          <p:cNvPr id="4" name="Rectangle 13"/>
          <p:cNvSpPr>
            <a:spLocks noGrp="1" noChangeArrowheads="1"/>
          </p:cNvSpPr>
          <p:nvPr>
            <p:ph type="sldNum" sz="quarter" idx="12"/>
          </p:nvPr>
        </p:nvSpPr>
        <p:spPr>
          <a:ln/>
        </p:spPr>
        <p:txBody>
          <a:bodyPr/>
          <a:lstStyle>
            <a:lvl1pPr>
              <a:defRPr/>
            </a:lvl1pPr>
          </a:lstStyle>
          <a:p>
            <a:pPr>
              <a:defRPr/>
            </a:pPr>
            <a:fld id="{15ECB246-6585-4B20-B6D3-5036CCBDC97E}" type="slidenum">
              <a:rPr lang="ru-RU"/>
              <a:pPr>
                <a:defRPr/>
              </a:pPr>
              <a:t>‹#›</a:t>
            </a:fld>
            <a:endParaRPr lang="ru-RU"/>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54"/>
          <p:cNvSpPr>
            <a:spLocks noGrp="1" noChangeArrowheads="1"/>
          </p:cNvSpPr>
          <p:nvPr>
            <p:ph type="dt" sz="half" idx="10"/>
          </p:nvPr>
        </p:nvSpPr>
        <p:spPr>
          <a:ln/>
        </p:spPr>
        <p:txBody>
          <a:bodyPr/>
          <a:lstStyle>
            <a:lvl1pPr>
              <a:defRPr/>
            </a:lvl1pPr>
          </a:lstStyle>
          <a:p>
            <a:pPr>
              <a:defRPr/>
            </a:pPr>
            <a:endParaRPr lang="ru-RU"/>
          </a:p>
        </p:txBody>
      </p:sp>
      <p:sp>
        <p:nvSpPr>
          <p:cNvPr id="5" name="Rectangle 155"/>
          <p:cNvSpPr>
            <a:spLocks noGrp="1" noChangeArrowheads="1"/>
          </p:cNvSpPr>
          <p:nvPr>
            <p:ph type="ftr" sz="quarter" idx="11"/>
          </p:nvPr>
        </p:nvSpPr>
        <p:spPr>
          <a:ln/>
        </p:spPr>
        <p:txBody>
          <a:bodyPr/>
          <a:lstStyle>
            <a:lvl1pPr>
              <a:defRPr/>
            </a:lvl1pPr>
          </a:lstStyle>
          <a:p>
            <a:pPr>
              <a:defRPr/>
            </a:pPr>
            <a:endParaRPr lang="ru-RU"/>
          </a:p>
        </p:txBody>
      </p:sp>
      <p:sp>
        <p:nvSpPr>
          <p:cNvPr id="6" name="Rectangle 156"/>
          <p:cNvSpPr>
            <a:spLocks noGrp="1" noChangeArrowheads="1"/>
          </p:cNvSpPr>
          <p:nvPr>
            <p:ph type="sldNum" sz="quarter" idx="12"/>
          </p:nvPr>
        </p:nvSpPr>
        <p:spPr>
          <a:ln/>
        </p:spPr>
        <p:txBody>
          <a:bodyPr/>
          <a:lstStyle>
            <a:lvl1pPr>
              <a:defRPr/>
            </a:lvl1pPr>
          </a:lstStyle>
          <a:p>
            <a:pPr>
              <a:defRPr/>
            </a:pPr>
            <a:fld id="{EC2EC4C2-3B09-48CD-A053-8E86CEF2E6F3}" type="slidenum">
              <a:rPr lang="ru-RU"/>
              <a:pPr>
                <a:defRPr/>
              </a:pPr>
              <a:t>‹#›</a:t>
            </a:fld>
            <a:endParaRPr lang="ru-RU"/>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1"/>
          <p:cNvSpPr>
            <a:spLocks noGrp="1" noChangeArrowheads="1"/>
          </p:cNvSpPr>
          <p:nvPr>
            <p:ph type="dt" sz="half" idx="10"/>
          </p:nvPr>
        </p:nvSpPr>
        <p:spPr>
          <a:ln/>
        </p:spPr>
        <p:txBody>
          <a:bodyPr/>
          <a:lstStyle>
            <a:lvl1pPr>
              <a:defRPr/>
            </a:lvl1pPr>
          </a:lstStyle>
          <a:p>
            <a:pPr>
              <a:defRPr/>
            </a:pPr>
            <a:endParaRPr lang="ru-RU"/>
          </a:p>
        </p:txBody>
      </p:sp>
      <p:sp>
        <p:nvSpPr>
          <p:cNvPr id="6" name="Rectangle 12"/>
          <p:cNvSpPr>
            <a:spLocks noGrp="1" noChangeArrowheads="1"/>
          </p:cNvSpPr>
          <p:nvPr>
            <p:ph type="ftr" sz="quarter" idx="11"/>
          </p:nvPr>
        </p:nvSpPr>
        <p:spPr>
          <a:ln/>
        </p:spPr>
        <p:txBody>
          <a:bodyPr/>
          <a:lstStyle>
            <a:lvl1pPr>
              <a:defRPr/>
            </a:lvl1pPr>
          </a:lstStyle>
          <a:p>
            <a:pPr>
              <a:defRPr/>
            </a:pPr>
            <a:endParaRPr lang="ru-RU"/>
          </a:p>
        </p:txBody>
      </p:sp>
      <p:sp>
        <p:nvSpPr>
          <p:cNvPr id="7" name="Rectangle 13"/>
          <p:cNvSpPr>
            <a:spLocks noGrp="1" noChangeArrowheads="1"/>
          </p:cNvSpPr>
          <p:nvPr>
            <p:ph type="sldNum" sz="quarter" idx="12"/>
          </p:nvPr>
        </p:nvSpPr>
        <p:spPr>
          <a:ln/>
        </p:spPr>
        <p:txBody>
          <a:bodyPr/>
          <a:lstStyle>
            <a:lvl1pPr>
              <a:defRPr/>
            </a:lvl1pPr>
          </a:lstStyle>
          <a:p>
            <a:pPr>
              <a:defRPr/>
            </a:pPr>
            <a:fld id="{B1F4EA35-C749-4DBE-93E1-9D016F6A8E04}" type="slidenum">
              <a:rPr lang="ru-RU"/>
              <a:pPr>
                <a:defRPr/>
              </a:pPr>
              <a:t>‹#›</a:t>
            </a:fld>
            <a:endParaRPr lang="ru-RU"/>
          </a:p>
        </p:txBody>
      </p:sp>
    </p:spTree>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1"/>
          <p:cNvSpPr>
            <a:spLocks noGrp="1" noChangeArrowheads="1"/>
          </p:cNvSpPr>
          <p:nvPr>
            <p:ph type="dt" sz="half" idx="10"/>
          </p:nvPr>
        </p:nvSpPr>
        <p:spPr>
          <a:ln/>
        </p:spPr>
        <p:txBody>
          <a:bodyPr/>
          <a:lstStyle>
            <a:lvl1pPr>
              <a:defRPr/>
            </a:lvl1pPr>
          </a:lstStyle>
          <a:p>
            <a:pPr>
              <a:defRPr/>
            </a:pPr>
            <a:endParaRPr lang="ru-RU"/>
          </a:p>
        </p:txBody>
      </p:sp>
      <p:sp>
        <p:nvSpPr>
          <p:cNvPr id="6" name="Rectangle 12"/>
          <p:cNvSpPr>
            <a:spLocks noGrp="1" noChangeArrowheads="1"/>
          </p:cNvSpPr>
          <p:nvPr>
            <p:ph type="ftr" sz="quarter" idx="11"/>
          </p:nvPr>
        </p:nvSpPr>
        <p:spPr>
          <a:ln/>
        </p:spPr>
        <p:txBody>
          <a:bodyPr/>
          <a:lstStyle>
            <a:lvl1pPr>
              <a:defRPr/>
            </a:lvl1pPr>
          </a:lstStyle>
          <a:p>
            <a:pPr>
              <a:defRPr/>
            </a:pPr>
            <a:endParaRPr lang="ru-RU"/>
          </a:p>
        </p:txBody>
      </p:sp>
      <p:sp>
        <p:nvSpPr>
          <p:cNvPr id="7" name="Rectangle 13"/>
          <p:cNvSpPr>
            <a:spLocks noGrp="1" noChangeArrowheads="1"/>
          </p:cNvSpPr>
          <p:nvPr>
            <p:ph type="sldNum" sz="quarter" idx="12"/>
          </p:nvPr>
        </p:nvSpPr>
        <p:spPr>
          <a:ln/>
        </p:spPr>
        <p:txBody>
          <a:bodyPr/>
          <a:lstStyle>
            <a:lvl1pPr>
              <a:defRPr/>
            </a:lvl1pPr>
          </a:lstStyle>
          <a:p>
            <a:pPr>
              <a:defRPr/>
            </a:pPr>
            <a:fld id="{05FAA549-6974-442F-8B5D-AB95AAC47B32}" type="slidenum">
              <a:rPr lang="ru-RU"/>
              <a:pPr>
                <a:defRPr/>
              </a:pPr>
              <a:t>‹#›</a:t>
            </a:fld>
            <a:endParaRPr lang="ru-RU"/>
          </a:p>
        </p:txBody>
      </p:sp>
    </p:spTree>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dt" sz="half" idx="10"/>
          </p:nvPr>
        </p:nvSpPr>
        <p:spPr>
          <a:ln/>
        </p:spPr>
        <p:txBody>
          <a:bodyPr/>
          <a:lstStyle>
            <a:lvl1pPr>
              <a:defRPr/>
            </a:lvl1pPr>
          </a:lstStyle>
          <a:p>
            <a:pPr>
              <a:defRPr/>
            </a:pPr>
            <a:endParaRPr lang="ru-RU"/>
          </a:p>
        </p:txBody>
      </p:sp>
      <p:sp>
        <p:nvSpPr>
          <p:cNvPr id="5" name="Rectangle 12"/>
          <p:cNvSpPr>
            <a:spLocks noGrp="1" noChangeArrowheads="1"/>
          </p:cNvSpPr>
          <p:nvPr>
            <p:ph type="ftr" sz="quarter" idx="11"/>
          </p:nvPr>
        </p:nvSpPr>
        <p:spPr>
          <a:ln/>
        </p:spPr>
        <p:txBody>
          <a:bodyPr/>
          <a:lstStyle>
            <a:lvl1pPr>
              <a:defRPr/>
            </a:lvl1pPr>
          </a:lstStyle>
          <a:p>
            <a:pPr>
              <a:defRPr/>
            </a:pPr>
            <a:endParaRPr lang="ru-RU"/>
          </a:p>
        </p:txBody>
      </p:sp>
      <p:sp>
        <p:nvSpPr>
          <p:cNvPr id="6" name="Rectangle 13"/>
          <p:cNvSpPr>
            <a:spLocks noGrp="1" noChangeArrowheads="1"/>
          </p:cNvSpPr>
          <p:nvPr>
            <p:ph type="sldNum" sz="quarter" idx="12"/>
          </p:nvPr>
        </p:nvSpPr>
        <p:spPr>
          <a:ln/>
        </p:spPr>
        <p:txBody>
          <a:bodyPr/>
          <a:lstStyle>
            <a:lvl1pPr>
              <a:defRPr/>
            </a:lvl1pPr>
          </a:lstStyle>
          <a:p>
            <a:pPr>
              <a:defRPr/>
            </a:pPr>
            <a:fld id="{B297D858-EB31-4860-B6E6-8E000E20EFF5}" type="slidenum">
              <a:rPr lang="ru-RU"/>
              <a:pPr>
                <a:defRPr/>
              </a:pPr>
              <a:t>‹#›</a:t>
            </a:fld>
            <a:endParaRPr lang="ru-RU"/>
          </a:p>
        </p:txBody>
      </p:sp>
    </p:spTree>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48463" y="244475"/>
            <a:ext cx="2097087"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44475"/>
            <a:ext cx="6138863"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dt" sz="half" idx="10"/>
          </p:nvPr>
        </p:nvSpPr>
        <p:spPr>
          <a:ln/>
        </p:spPr>
        <p:txBody>
          <a:bodyPr/>
          <a:lstStyle>
            <a:lvl1pPr>
              <a:defRPr/>
            </a:lvl1pPr>
          </a:lstStyle>
          <a:p>
            <a:pPr>
              <a:defRPr/>
            </a:pPr>
            <a:endParaRPr lang="ru-RU"/>
          </a:p>
        </p:txBody>
      </p:sp>
      <p:sp>
        <p:nvSpPr>
          <p:cNvPr id="5" name="Rectangle 12"/>
          <p:cNvSpPr>
            <a:spLocks noGrp="1" noChangeArrowheads="1"/>
          </p:cNvSpPr>
          <p:nvPr>
            <p:ph type="ftr" sz="quarter" idx="11"/>
          </p:nvPr>
        </p:nvSpPr>
        <p:spPr>
          <a:ln/>
        </p:spPr>
        <p:txBody>
          <a:bodyPr/>
          <a:lstStyle>
            <a:lvl1pPr>
              <a:defRPr/>
            </a:lvl1pPr>
          </a:lstStyle>
          <a:p>
            <a:pPr>
              <a:defRPr/>
            </a:pPr>
            <a:endParaRPr lang="ru-RU"/>
          </a:p>
        </p:txBody>
      </p:sp>
      <p:sp>
        <p:nvSpPr>
          <p:cNvPr id="6" name="Rectangle 13"/>
          <p:cNvSpPr>
            <a:spLocks noGrp="1" noChangeArrowheads="1"/>
          </p:cNvSpPr>
          <p:nvPr>
            <p:ph type="sldNum" sz="quarter" idx="12"/>
          </p:nvPr>
        </p:nvSpPr>
        <p:spPr>
          <a:ln/>
        </p:spPr>
        <p:txBody>
          <a:bodyPr/>
          <a:lstStyle>
            <a:lvl1pPr>
              <a:defRPr/>
            </a:lvl1pPr>
          </a:lstStyle>
          <a:p>
            <a:pPr>
              <a:defRPr/>
            </a:pPr>
            <a:fld id="{CA0BFDCF-4A0E-4CCD-8091-5E12D44543C4}" type="slidenum">
              <a:rPr lang="ru-RU"/>
              <a:pPr>
                <a:defRPr/>
              </a:pPr>
              <a:t>‹#›</a:t>
            </a:fld>
            <a:endParaRPr lang="ru-RU"/>
          </a:p>
        </p:txBody>
      </p:sp>
    </p:spTree>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showMasterPhAnim="0"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10"/>
          <p:cNvSpPr>
            <a:spLocks noChangeArrowheads="1"/>
          </p:cNvSpPr>
          <p:nvPr/>
        </p:nvSpPr>
        <p:spPr bwMode="auto">
          <a:xfrm>
            <a:off x="4140200" y="1052513"/>
            <a:ext cx="5003800" cy="1152525"/>
          </a:xfrm>
          <a:prstGeom prst="rect">
            <a:avLst/>
          </a:prstGeom>
          <a:solidFill>
            <a:schemeClr val="hlink"/>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5122" name="Rectangle 2"/>
          <p:cNvSpPr>
            <a:spLocks noGrp="1" noChangeArrowheads="1"/>
          </p:cNvSpPr>
          <p:nvPr>
            <p:ph type="ctrTitle"/>
          </p:nvPr>
        </p:nvSpPr>
        <p:spPr>
          <a:xfrm>
            <a:off x="4572000" y="792163"/>
            <a:ext cx="6048375" cy="1109662"/>
          </a:xfrm>
        </p:spPr>
        <p:txBody>
          <a:bodyPr/>
          <a:lstStyle>
            <a:lvl1pPr>
              <a:defRPr sz="3200" b="1">
                <a:solidFill>
                  <a:schemeClr val="bg1"/>
                </a:solidFill>
              </a:defRPr>
            </a:lvl1pPr>
          </a:lstStyle>
          <a:p>
            <a:r>
              <a:rPr lang="ru-RU" smtClean="0"/>
              <a:t>Образец заголовка</a:t>
            </a:r>
            <a:endParaRPr lang="ru-RU"/>
          </a:p>
        </p:txBody>
      </p:sp>
      <p:sp>
        <p:nvSpPr>
          <p:cNvPr id="5123" name="Rectangle 3"/>
          <p:cNvSpPr>
            <a:spLocks noGrp="1" noChangeArrowheads="1"/>
          </p:cNvSpPr>
          <p:nvPr>
            <p:ph type="subTitle" idx="1"/>
          </p:nvPr>
        </p:nvSpPr>
        <p:spPr>
          <a:xfrm>
            <a:off x="4572000" y="1652588"/>
            <a:ext cx="6048375" cy="696912"/>
          </a:xfrm>
        </p:spPr>
        <p:txBody>
          <a:bodyPr/>
          <a:lstStyle>
            <a:lvl1pPr marL="0" indent="0">
              <a:buFontTx/>
              <a:buNone/>
              <a:defRPr sz="2400" b="1">
                <a:solidFill>
                  <a:schemeClr val="bg1"/>
                </a:solidFill>
              </a:defRPr>
            </a:lvl1pPr>
          </a:lstStyle>
          <a:p>
            <a:r>
              <a:rPr lang="ru-RU" smtClean="0"/>
              <a:t>Образец подзаголовка</a:t>
            </a: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1176338" y="2997200"/>
            <a:ext cx="3744912" cy="345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073650" y="2997200"/>
            <a:ext cx="3746500" cy="345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54"/>
          <p:cNvSpPr>
            <a:spLocks noGrp="1" noChangeArrowheads="1"/>
          </p:cNvSpPr>
          <p:nvPr>
            <p:ph type="dt" sz="half" idx="10"/>
          </p:nvPr>
        </p:nvSpPr>
        <p:spPr>
          <a:ln/>
        </p:spPr>
        <p:txBody>
          <a:bodyPr/>
          <a:lstStyle>
            <a:lvl1pPr>
              <a:defRPr/>
            </a:lvl1pPr>
          </a:lstStyle>
          <a:p>
            <a:pPr>
              <a:defRPr/>
            </a:pPr>
            <a:endParaRPr lang="ru-RU"/>
          </a:p>
        </p:txBody>
      </p:sp>
      <p:sp>
        <p:nvSpPr>
          <p:cNvPr id="5" name="Rectangle 155"/>
          <p:cNvSpPr>
            <a:spLocks noGrp="1" noChangeArrowheads="1"/>
          </p:cNvSpPr>
          <p:nvPr>
            <p:ph type="ftr" sz="quarter" idx="11"/>
          </p:nvPr>
        </p:nvSpPr>
        <p:spPr>
          <a:ln/>
        </p:spPr>
        <p:txBody>
          <a:bodyPr/>
          <a:lstStyle>
            <a:lvl1pPr>
              <a:defRPr/>
            </a:lvl1pPr>
          </a:lstStyle>
          <a:p>
            <a:pPr>
              <a:defRPr/>
            </a:pPr>
            <a:endParaRPr lang="ru-RU"/>
          </a:p>
        </p:txBody>
      </p:sp>
      <p:sp>
        <p:nvSpPr>
          <p:cNvPr id="6" name="Rectangle 156"/>
          <p:cNvSpPr>
            <a:spLocks noGrp="1" noChangeArrowheads="1"/>
          </p:cNvSpPr>
          <p:nvPr>
            <p:ph type="sldNum" sz="quarter" idx="12"/>
          </p:nvPr>
        </p:nvSpPr>
        <p:spPr>
          <a:ln/>
        </p:spPr>
        <p:txBody>
          <a:bodyPr/>
          <a:lstStyle>
            <a:lvl1pPr>
              <a:defRPr/>
            </a:lvl1pPr>
          </a:lstStyle>
          <a:p>
            <a:pPr>
              <a:defRPr/>
            </a:pPr>
            <a:fld id="{1023A7C6-FE65-47D3-9E24-CEA8B53A0AD3}" type="slidenum">
              <a:rPr lang="ru-RU"/>
              <a:pPr>
                <a:defRPr/>
              </a:pPr>
              <a:t>‹#›</a:t>
            </a:fld>
            <a:endParaRPr lang="ru-RU"/>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910388" y="2416175"/>
            <a:ext cx="1909762" cy="40354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176338" y="2416175"/>
            <a:ext cx="5581650" cy="40354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54"/>
          <p:cNvSpPr>
            <a:spLocks noGrp="1" noChangeArrowheads="1"/>
          </p:cNvSpPr>
          <p:nvPr>
            <p:ph type="dt" sz="half" idx="10"/>
          </p:nvPr>
        </p:nvSpPr>
        <p:spPr>
          <a:ln/>
        </p:spPr>
        <p:txBody>
          <a:bodyPr/>
          <a:lstStyle>
            <a:lvl1pPr>
              <a:defRPr/>
            </a:lvl1pPr>
          </a:lstStyle>
          <a:p>
            <a:pPr>
              <a:defRPr/>
            </a:pPr>
            <a:endParaRPr lang="ru-RU"/>
          </a:p>
        </p:txBody>
      </p:sp>
      <p:sp>
        <p:nvSpPr>
          <p:cNvPr id="6" name="Rectangle 155"/>
          <p:cNvSpPr>
            <a:spLocks noGrp="1" noChangeArrowheads="1"/>
          </p:cNvSpPr>
          <p:nvPr>
            <p:ph type="ftr" sz="quarter" idx="11"/>
          </p:nvPr>
        </p:nvSpPr>
        <p:spPr>
          <a:ln/>
        </p:spPr>
        <p:txBody>
          <a:bodyPr/>
          <a:lstStyle>
            <a:lvl1pPr>
              <a:defRPr/>
            </a:lvl1pPr>
          </a:lstStyle>
          <a:p>
            <a:pPr>
              <a:defRPr/>
            </a:pPr>
            <a:endParaRPr lang="ru-RU"/>
          </a:p>
        </p:txBody>
      </p:sp>
      <p:sp>
        <p:nvSpPr>
          <p:cNvPr id="7" name="Rectangle 156"/>
          <p:cNvSpPr>
            <a:spLocks noGrp="1" noChangeArrowheads="1"/>
          </p:cNvSpPr>
          <p:nvPr>
            <p:ph type="sldNum" sz="quarter" idx="12"/>
          </p:nvPr>
        </p:nvSpPr>
        <p:spPr>
          <a:ln/>
        </p:spPr>
        <p:txBody>
          <a:bodyPr/>
          <a:lstStyle>
            <a:lvl1pPr>
              <a:defRPr/>
            </a:lvl1pPr>
          </a:lstStyle>
          <a:p>
            <a:pPr>
              <a:defRPr/>
            </a:pPr>
            <a:fld id="{B072D517-4644-4E03-B13A-BE9C1109BA54}"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54"/>
          <p:cNvSpPr>
            <a:spLocks noGrp="1" noChangeArrowheads="1"/>
          </p:cNvSpPr>
          <p:nvPr>
            <p:ph type="dt" sz="half" idx="10"/>
          </p:nvPr>
        </p:nvSpPr>
        <p:spPr>
          <a:ln/>
        </p:spPr>
        <p:txBody>
          <a:bodyPr/>
          <a:lstStyle>
            <a:lvl1pPr>
              <a:defRPr/>
            </a:lvl1pPr>
          </a:lstStyle>
          <a:p>
            <a:pPr>
              <a:defRPr/>
            </a:pPr>
            <a:endParaRPr lang="ru-RU"/>
          </a:p>
        </p:txBody>
      </p:sp>
      <p:sp>
        <p:nvSpPr>
          <p:cNvPr id="8" name="Rectangle 155"/>
          <p:cNvSpPr>
            <a:spLocks noGrp="1" noChangeArrowheads="1"/>
          </p:cNvSpPr>
          <p:nvPr>
            <p:ph type="ftr" sz="quarter" idx="11"/>
          </p:nvPr>
        </p:nvSpPr>
        <p:spPr>
          <a:ln/>
        </p:spPr>
        <p:txBody>
          <a:bodyPr/>
          <a:lstStyle>
            <a:lvl1pPr>
              <a:defRPr/>
            </a:lvl1pPr>
          </a:lstStyle>
          <a:p>
            <a:pPr>
              <a:defRPr/>
            </a:pPr>
            <a:endParaRPr lang="ru-RU"/>
          </a:p>
        </p:txBody>
      </p:sp>
      <p:sp>
        <p:nvSpPr>
          <p:cNvPr id="9" name="Rectangle 156"/>
          <p:cNvSpPr>
            <a:spLocks noGrp="1" noChangeArrowheads="1"/>
          </p:cNvSpPr>
          <p:nvPr>
            <p:ph type="sldNum" sz="quarter" idx="12"/>
          </p:nvPr>
        </p:nvSpPr>
        <p:spPr>
          <a:ln/>
        </p:spPr>
        <p:txBody>
          <a:bodyPr/>
          <a:lstStyle>
            <a:lvl1pPr>
              <a:defRPr/>
            </a:lvl1pPr>
          </a:lstStyle>
          <a:p>
            <a:pPr>
              <a:defRPr/>
            </a:pPr>
            <a:fld id="{533679DF-3162-4323-92C9-7911969F7E47}" type="slidenum">
              <a:rPr lang="ru-RU"/>
              <a:pPr>
                <a:defRPr/>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54"/>
          <p:cNvSpPr>
            <a:spLocks noGrp="1" noChangeArrowheads="1"/>
          </p:cNvSpPr>
          <p:nvPr>
            <p:ph type="dt" sz="half" idx="10"/>
          </p:nvPr>
        </p:nvSpPr>
        <p:spPr>
          <a:ln/>
        </p:spPr>
        <p:txBody>
          <a:bodyPr/>
          <a:lstStyle>
            <a:lvl1pPr>
              <a:defRPr/>
            </a:lvl1pPr>
          </a:lstStyle>
          <a:p>
            <a:pPr>
              <a:defRPr/>
            </a:pPr>
            <a:endParaRPr lang="ru-RU"/>
          </a:p>
        </p:txBody>
      </p:sp>
      <p:sp>
        <p:nvSpPr>
          <p:cNvPr id="4" name="Rectangle 155"/>
          <p:cNvSpPr>
            <a:spLocks noGrp="1" noChangeArrowheads="1"/>
          </p:cNvSpPr>
          <p:nvPr>
            <p:ph type="ftr" sz="quarter" idx="11"/>
          </p:nvPr>
        </p:nvSpPr>
        <p:spPr>
          <a:ln/>
        </p:spPr>
        <p:txBody>
          <a:bodyPr/>
          <a:lstStyle>
            <a:lvl1pPr>
              <a:defRPr/>
            </a:lvl1pPr>
          </a:lstStyle>
          <a:p>
            <a:pPr>
              <a:defRPr/>
            </a:pPr>
            <a:endParaRPr lang="ru-RU"/>
          </a:p>
        </p:txBody>
      </p:sp>
      <p:sp>
        <p:nvSpPr>
          <p:cNvPr id="5" name="Rectangle 156"/>
          <p:cNvSpPr>
            <a:spLocks noGrp="1" noChangeArrowheads="1"/>
          </p:cNvSpPr>
          <p:nvPr>
            <p:ph type="sldNum" sz="quarter" idx="12"/>
          </p:nvPr>
        </p:nvSpPr>
        <p:spPr>
          <a:ln/>
        </p:spPr>
        <p:txBody>
          <a:bodyPr/>
          <a:lstStyle>
            <a:lvl1pPr>
              <a:defRPr/>
            </a:lvl1pPr>
          </a:lstStyle>
          <a:p>
            <a:pPr>
              <a:defRPr/>
            </a:pPr>
            <a:fld id="{A2E12F79-39B6-4ACB-88CA-10C2EFAD3ADB}" type="slidenum">
              <a:rPr lang="ru-RU"/>
              <a:pPr>
                <a:defRPr/>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54"/>
          <p:cNvSpPr>
            <a:spLocks noGrp="1" noChangeArrowheads="1"/>
          </p:cNvSpPr>
          <p:nvPr>
            <p:ph type="dt" sz="half" idx="10"/>
          </p:nvPr>
        </p:nvSpPr>
        <p:spPr>
          <a:ln/>
        </p:spPr>
        <p:txBody>
          <a:bodyPr/>
          <a:lstStyle>
            <a:lvl1pPr>
              <a:defRPr/>
            </a:lvl1pPr>
          </a:lstStyle>
          <a:p>
            <a:pPr>
              <a:defRPr/>
            </a:pPr>
            <a:endParaRPr lang="ru-RU"/>
          </a:p>
        </p:txBody>
      </p:sp>
      <p:sp>
        <p:nvSpPr>
          <p:cNvPr id="3" name="Rectangle 155"/>
          <p:cNvSpPr>
            <a:spLocks noGrp="1" noChangeArrowheads="1"/>
          </p:cNvSpPr>
          <p:nvPr>
            <p:ph type="ftr" sz="quarter" idx="11"/>
          </p:nvPr>
        </p:nvSpPr>
        <p:spPr>
          <a:ln/>
        </p:spPr>
        <p:txBody>
          <a:bodyPr/>
          <a:lstStyle>
            <a:lvl1pPr>
              <a:defRPr/>
            </a:lvl1pPr>
          </a:lstStyle>
          <a:p>
            <a:pPr>
              <a:defRPr/>
            </a:pPr>
            <a:endParaRPr lang="ru-RU"/>
          </a:p>
        </p:txBody>
      </p:sp>
      <p:sp>
        <p:nvSpPr>
          <p:cNvPr id="4" name="Rectangle 156"/>
          <p:cNvSpPr>
            <a:spLocks noGrp="1" noChangeArrowheads="1"/>
          </p:cNvSpPr>
          <p:nvPr>
            <p:ph type="sldNum" sz="quarter" idx="12"/>
          </p:nvPr>
        </p:nvSpPr>
        <p:spPr>
          <a:ln/>
        </p:spPr>
        <p:txBody>
          <a:bodyPr/>
          <a:lstStyle>
            <a:lvl1pPr>
              <a:defRPr/>
            </a:lvl1pPr>
          </a:lstStyle>
          <a:p>
            <a:pPr>
              <a:defRPr/>
            </a:pPr>
            <a:fld id="{5693546C-2A24-4464-9523-78F36248354B}"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3"/>
          <p:cNvSpPr>
            <a:spLocks noGrp="1" noChangeArrowheads="1"/>
          </p:cNvSpPr>
          <p:nvPr>
            <p:ph type="dt" sz="half" idx="10"/>
          </p:nvPr>
        </p:nvSpPr>
        <p:spPr>
          <a:ln/>
        </p:spPr>
        <p:txBody>
          <a:bodyPr/>
          <a:lstStyle>
            <a:lvl1pPr>
              <a:defRPr/>
            </a:lvl1pPr>
          </a:lstStyle>
          <a:p>
            <a:pPr>
              <a:defRPr/>
            </a:pPr>
            <a:fld id="{A92D5180-1A78-40BE-9E34-9FAC8B47743E}" type="datetimeFigureOut">
              <a:rPr lang="ru-RU"/>
              <a:pPr>
                <a:defRPr/>
              </a:pPr>
              <a:t>08.10.2019</a:t>
            </a:fld>
            <a:endParaRPr lang="ru-RU"/>
          </a:p>
        </p:txBody>
      </p:sp>
      <p:sp>
        <p:nvSpPr>
          <p:cNvPr id="5" name="Rectangle 24"/>
          <p:cNvSpPr>
            <a:spLocks noGrp="1" noChangeArrowheads="1"/>
          </p:cNvSpPr>
          <p:nvPr>
            <p:ph type="ftr" sz="quarter" idx="11"/>
          </p:nvPr>
        </p:nvSpPr>
        <p:spPr>
          <a:ln/>
        </p:spPr>
        <p:txBody>
          <a:bodyPr/>
          <a:lstStyle>
            <a:lvl1pPr>
              <a:defRPr/>
            </a:lvl1pPr>
          </a:lstStyle>
          <a:p>
            <a:pPr>
              <a:defRPr/>
            </a:pPr>
            <a:endParaRPr lang="ru-RU"/>
          </a:p>
        </p:txBody>
      </p:sp>
      <p:sp>
        <p:nvSpPr>
          <p:cNvPr id="6" name="Rectangle 25"/>
          <p:cNvSpPr>
            <a:spLocks noGrp="1" noChangeArrowheads="1"/>
          </p:cNvSpPr>
          <p:nvPr>
            <p:ph type="sldNum" sz="quarter" idx="12"/>
          </p:nvPr>
        </p:nvSpPr>
        <p:spPr>
          <a:ln/>
        </p:spPr>
        <p:txBody>
          <a:bodyPr/>
          <a:lstStyle>
            <a:lvl1pPr>
              <a:defRPr/>
            </a:lvl1pPr>
          </a:lstStyle>
          <a:p>
            <a:pPr>
              <a:defRPr/>
            </a:pPr>
            <a:fld id="{9734C8AC-8CFF-49EB-AEFC-420C20960B19}" type="slidenum">
              <a:rPr lang="ru-RU"/>
              <a:pPr>
                <a:defRPr/>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54"/>
          <p:cNvSpPr>
            <a:spLocks noGrp="1" noChangeArrowheads="1"/>
          </p:cNvSpPr>
          <p:nvPr>
            <p:ph type="dt" sz="half" idx="10"/>
          </p:nvPr>
        </p:nvSpPr>
        <p:spPr>
          <a:ln/>
        </p:spPr>
        <p:txBody>
          <a:bodyPr/>
          <a:lstStyle>
            <a:lvl1pPr>
              <a:defRPr/>
            </a:lvl1pPr>
          </a:lstStyle>
          <a:p>
            <a:pPr>
              <a:defRPr/>
            </a:pPr>
            <a:endParaRPr lang="ru-RU"/>
          </a:p>
        </p:txBody>
      </p:sp>
      <p:sp>
        <p:nvSpPr>
          <p:cNvPr id="6" name="Rectangle 155"/>
          <p:cNvSpPr>
            <a:spLocks noGrp="1" noChangeArrowheads="1"/>
          </p:cNvSpPr>
          <p:nvPr>
            <p:ph type="ftr" sz="quarter" idx="11"/>
          </p:nvPr>
        </p:nvSpPr>
        <p:spPr>
          <a:ln/>
        </p:spPr>
        <p:txBody>
          <a:bodyPr/>
          <a:lstStyle>
            <a:lvl1pPr>
              <a:defRPr/>
            </a:lvl1pPr>
          </a:lstStyle>
          <a:p>
            <a:pPr>
              <a:defRPr/>
            </a:pPr>
            <a:endParaRPr lang="ru-RU"/>
          </a:p>
        </p:txBody>
      </p:sp>
      <p:sp>
        <p:nvSpPr>
          <p:cNvPr id="7" name="Rectangle 156"/>
          <p:cNvSpPr>
            <a:spLocks noGrp="1" noChangeArrowheads="1"/>
          </p:cNvSpPr>
          <p:nvPr>
            <p:ph type="sldNum" sz="quarter" idx="12"/>
          </p:nvPr>
        </p:nvSpPr>
        <p:spPr>
          <a:ln/>
        </p:spPr>
        <p:txBody>
          <a:bodyPr/>
          <a:lstStyle>
            <a:lvl1pPr>
              <a:defRPr/>
            </a:lvl1pPr>
          </a:lstStyle>
          <a:p>
            <a:pPr>
              <a:defRPr/>
            </a:pPr>
            <a:fld id="{B1602E83-4874-4980-9182-6343DA773443}" type="slidenum">
              <a:rPr lang="ru-RU"/>
              <a:pPr>
                <a:defRPr/>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54"/>
          <p:cNvSpPr>
            <a:spLocks noGrp="1" noChangeArrowheads="1"/>
          </p:cNvSpPr>
          <p:nvPr>
            <p:ph type="dt" sz="half" idx="10"/>
          </p:nvPr>
        </p:nvSpPr>
        <p:spPr>
          <a:ln/>
        </p:spPr>
        <p:txBody>
          <a:bodyPr/>
          <a:lstStyle>
            <a:lvl1pPr>
              <a:defRPr/>
            </a:lvl1pPr>
          </a:lstStyle>
          <a:p>
            <a:pPr>
              <a:defRPr/>
            </a:pPr>
            <a:endParaRPr lang="ru-RU"/>
          </a:p>
        </p:txBody>
      </p:sp>
      <p:sp>
        <p:nvSpPr>
          <p:cNvPr id="6" name="Rectangle 155"/>
          <p:cNvSpPr>
            <a:spLocks noGrp="1" noChangeArrowheads="1"/>
          </p:cNvSpPr>
          <p:nvPr>
            <p:ph type="ftr" sz="quarter" idx="11"/>
          </p:nvPr>
        </p:nvSpPr>
        <p:spPr>
          <a:ln/>
        </p:spPr>
        <p:txBody>
          <a:bodyPr/>
          <a:lstStyle>
            <a:lvl1pPr>
              <a:defRPr/>
            </a:lvl1pPr>
          </a:lstStyle>
          <a:p>
            <a:pPr>
              <a:defRPr/>
            </a:pPr>
            <a:endParaRPr lang="ru-RU"/>
          </a:p>
        </p:txBody>
      </p:sp>
      <p:sp>
        <p:nvSpPr>
          <p:cNvPr id="7" name="Rectangle 156"/>
          <p:cNvSpPr>
            <a:spLocks noGrp="1" noChangeArrowheads="1"/>
          </p:cNvSpPr>
          <p:nvPr>
            <p:ph type="sldNum" sz="quarter" idx="12"/>
          </p:nvPr>
        </p:nvSpPr>
        <p:spPr>
          <a:ln/>
        </p:spPr>
        <p:txBody>
          <a:bodyPr/>
          <a:lstStyle>
            <a:lvl1pPr>
              <a:defRPr/>
            </a:lvl1pPr>
          </a:lstStyle>
          <a:p>
            <a:pPr>
              <a:defRPr/>
            </a:pPr>
            <a:fld id="{CFD0CD25-7050-4786-9DC4-F1996E719A19}" type="slidenum">
              <a:rPr lang="ru-RU"/>
              <a:pPr>
                <a:defRPr/>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54"/>
          <p:cNvSpPr>
            <a:spLocks noGrp="1" noChangeArrowheads="1"/>
          </p:cNvSpPr>
          <p:nvPr>
            <p:ph type="dt" sz="half" idx="10"/>
          </p:nvPr>
        </p:nvSpPr>
        <p:spPr>
          <a:ln/>
        </p:spPr>
        <p:txBody>
          <a:bodyPr/>
          <a:lstStyle>
            <a:lvl1pPr>
              <a:defRPr/>
            </a:lvl1pPr>
          </a:lstStyle>
          <a:p>
            <a:pPr>
              <a:defRPr/>
            </a:pPr>
            <a:endParaRPr lang="ru-RU"/>
          </a:p>
        </p:txBody>
      </p:sp>
      <p:sp>
        <p:nvSpPr>
          <p:cNvPr id="5" name="Rectangle 155"/>
          <p:cNvSpPr>
            <a:spLocks noGrp="1" noChangeArrowheads="1"/>
          </p:cNvSpPr>
          <p:nvPr>
            <p:ph type="ftr" sz="quarter" idx="11"/>
          </p:nvPr>
        </p:nvSpPr>
        <p:spPr>
          <a:ln/>
        </p:spPr>
        <p:txBody>
          <a:bodyPr/>
          <a:lstStyle>
            <a:lvl1pPr>
              <a:defRPr/>
            </a:lvl1pPr>
          </a:lstStyle>
          <a:p>
            <a:pPr>
              <a:defRPr/>
            </a:pPr>
            <a:endParaRPr lang="ru-RU"/>
          </a:p>
        </p:txBody>
      </p:sp>
      <p:sp>
        <p:nvSpPr>
          <p:cNvPr id="6" name="Rectangle 156"/>
          <p:cNvSpPr>
            <a:spLocks noGrp="1" noChangeArrowheads="1"/>
          </p:cNvSpPr>
          <p:nvPr>
            <p:ph type="sldNum" sz="quarter" idx="12"/>
          </p:nvPr>
        </p:nvSpPr>
        <p:spPr>
          <a:ln/>
        </p:spPr>
        <p:txBody>
          <a:bodyPr/>
          <a:lstStyle>
            <a:lvl1pPr>
              <a:defRPr/>
            </a:lvl1pPr>
          </a:lstStyle>
          <a:p>
            <a:pPr>
              <a:defRPr/>
            </a:pPr>
            <a:fld id="{A8E7F863-7110-4DB7-A362-71A791B1B5C0}" type="slidenum">
              <a:rPr lang="ru-RU"/>
              <a:pPr>
                <a:defRPr/>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07188" y="228600"/>
            <a:ext cx="2135187" cy="58705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01625" y="228600"/>
            <a:ext cx="6253163" cy="58705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54"/>
          <p:cNvSpPr>
            <a:spLocks noGrp="1" noChangeArrowheads="1"/>
          </p:cNvSpPr>
          <p:nvPr>
            <p:ph type="dt" sz="half" idx="10"/>
          </p:nvPr>
        </p:nvSpPr>
        <p:spPr>
          <a:ln/>
        </p:spPr>
        <p:txBody>
          <a:bodyPr/>
          <a:lstStyle>
            <a:lvl1pPr>
              <a:defRPr/>
            </a:lvl1pPr>
          </a:lstStyle>
          <a:p>
            <a:pPr>
              <a:defRPr/>
            </a:pPr>
            <a:endParaRPr lang="ru-RU"/>
          </a:p>
        </p:txBody>
      </p:sp>
      <p:sp>
        <p:nvSpPr>
          <p:cNvPr id="5" name="Rectangle 155"/>
          <p:cNvSpPr>
            <a:spLocks noGrp="1" noChangeArrowheads="1"/>
          </p:cNvSpPr>
          <p:nvPr>
            <p:ph type="ftr" sz="quarter" idx="11"/>
          </p:nvPr>
        </p:nvSpPr>
        <p:spPr>
          <a:ln/>
        </p:spPr>
        <p:txBody>
          <a:bodyPr/>
          <a:lstStyle>
            <a:lvl1pPr>
              <a:defRPr/>
            </a:lvl1pPr>
          </a:lstStyle>
          <a:p>
            <a:pPr>
              <a:defRPr/>
            </a:pPr>
            <a:endParaRPr lang="ru-RU"/>
          </a:p>
        </p:txBody>
      </p:sp>
      <p:sp>
        <p:nvSpPr>
          <p:cNvPr id="6" name="Rectangle 156"/>
          <p:cNvSpPr>
            <a:spLocks noGrp="1" noChangeArrowheads="1"/>
          </p:cNvSpPr>
          <p:nvPr>
            <p:ph type="sldNum" sz="quarter" idx="12"/>
          </p:nvPr>
        </p:nvSpPr>
        <p:spPr>
          <a:ln/>
        </p:spPr>
        <p:txBody>
          <a:bodyPr/>
          <a:lstStyle>
            <a:lvl1pPr>
              <a:defRPr/>
            </a:lvl1pPr>
          </a:lstStyle>
          <a:p>
            <a:pPr>
              <a:defRPr/>
            </a:pPr>
            <a:fld id="{F16A1E33-8454-4DD2-8250-80DA86211880}" type="slidenum">
              <a:rPr lang="ru-RU"/>
              <a:pPr>
                <a:defRPr/>
              </a:pPr>
              <a:t>‹#›</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625" y="228600"/>
            <a:ext cx="854075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301625" y="1600200"/>
            <a:ext cx="4194175" cy="44989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194175" cy="44989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54"/>
          <p:cNvSpPr>
            <a:spLocks noGrp="1" noChangeArrowheads="1"/>
          </p:cNvSpPr>
          <p:nvPr>
            <p:ph type="dt" sz="half" idx="10"/>
          </p:nvPr>
        </p:nvSpPr>
        <p:spPr>
          <a:ln/>
        </p:spPr>
        <p:txBody>
          <a:bodyPr/>
          <a:lstStyle>
            <a:lvl1pPr>
              <a:defRPr/>
            </a:lvl1pPr>
          </a:lstStyle>
          <a:p>
            <a:pPr>
              <a:defRPr/>
            </a:pPr>
            <a:endParaRPr lang="ru-RU"/>
          </a:p>
        </p:txBody>
      </p:sp>
      <p:sp>
        <p:nvSpPr>
          <p:cNvPr id="6" name="Rectangle 155"/>
          <p:cNvSpPr>
            <a:spLocks noGrp="1" noChangeArrowheads="1"/>
          </p:cNvSpPr>
          <p:nvPr>
            <p:ph type="ftr" sz="quarter" idx="11"/>
          </p:nvPr>
        </p:nvSpPr>
        <p:spPr>
          <a:ln/>
        </p:spPr>
        <p:txBody>
          <a:bodyPr/>
          <a:lstStyle>
            <a:lvl1pPr>
              <a:defRPr/>
            </a:lvl1pPr>
          </a:lstStyle>
          <a:p>
            <a:pPr>
              <a:defRPr/>
            </a:pPr>
            <a:endParaRPr lang="ru-RU"/>
          </a:p>
        </p:txBody>
      </p:sp>
      <p:sp>
        <p:nvSpPr>
          <p:cNvPr id="7" name="Rectangle 156"/>
          <p:cNvSpPr>
            <a:spLocks noGrp="1" noChangeArrowheads="1"/>
          </p:cNvSpPr>
          <p:nvPr>
            <p:ph type="sldNum" sz="quarter" idx="12"/>
          </p:nvPr>
        </p:nvSpPr>
        <p:spPr>
          <a:ln/>
        </p:spPr>
        <p:txBody>
          <a:bodyPr/>
          <a:lstStyle>
            <a:lvl1pPr>
              <a:defRPr/>
            </a:lvl1pPr>
          </a:lstStyle>
          <a:p>
            <a:pPr>
              <a:defRPr/>
            </a:pPr>
            <a:fld id="{D3119B11-C706-439D-8001-165663D0E586}" type="slidenum">
              <a:rPr lang="ru-RU"/>
              <a:pPr>
                <a:defRPr/>
              </a:pPr>
              <a:t>‹#›</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showMasterPhAnim="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6" name="Freeform 4"/>
            <p:cNvSpPr>
              <a:spLocks/>
            </p:cNvSpPr>
            <p:nvPr/>
          </p:nvSpPr>
          <p:spPr bwMode="hidden">
            <a:xfrm>
              <a:off x="0" y="0"/>
              <a:ext cx="5328" cy="3689"/>
            </a:xfrm>
            <a:custGeom>
              <a:avLst/>
              <a:gdLst/>
              <a:ahLst/>
              <a:cxnLst>
                <a:cxn ang="0">
                  <a:pos x="5311" y="3209"/>
                </a:cxn>
                <a:cxn ang="0">
                  <a:pos x="0" y="3689"/>
                </a:cxn>
                <a:cxn ang="0">
                  <a:pos x="0" y="9"/>
                </a:cxn>
                <a:cxn ang="0">
                  <a:pos x="5328" y="0"/>
                </a:cxn>
                <a:cxn ang="0">
                  <a:pos x="5311" y="320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w="9525">
              <a:noFill/>
              <a:round/>
              <a:headEnd/>
              <a:tailEnd/>
            </a:ln>
          </p:spPr>
          <p:txBody>
            <a:bodyPr/>
            <a:lstStyle/>
            <a:p>
              <a:pPr fontAlgn="auto">
                <a:spcBef>
                  <a:spcPts val="0"/>
                </a:spcBef>
                <a:spcAft>
                  <a:spcPts val="0"/>
                </a:spcAft>
                <a:defRPr/>
              </a:pPr>
              <a:endParaRPr lang="ru-RU">
                <a:latin typeface="+mn-lt"/>
              </a:endParaRPr>
            </a:p>
          </p:txBody>
        </p:sp>
      </p:grpSp>
      <p:sp>
        <p:nvSpPr>
          <p:cNvPr id="79877"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smtClean="0"/>
              <a:t>Образец подзаголовка</a:t>
            </a:r>
            <a:endParaRPr lang="ru-RU"/>
          </a:p>
        </p:txBody>
      </p:sp>
      <p:sp>
        <p:nvSpPr>
          <p:cNvPr id="79881" name="Rectangle 9"/>
          <p:cNvSpPr>
            <a:spLocks noGrp="1" noChangeArrowheads="1"/>
          </p:cNvSpPr>
          <p:nvPr>
            <p:ph type="ctrTitle" sz="quarter"/>
          </p:nvPr>
        </p:nvSpPr>
        <p:spPr>
          <a:xfrm>
            <a:off x="685800" y="1768475"/>
            <a:ext cx="7772400" cy="1736725"/>
          </a:xfrm>
        </p:spPr>
        <p:txBody>
          <a:bodyPr anchor="b" anchorCtr="1"/>
          <a:lstStyle>
            <a:lvl1pPr>
              <a:defRPr/>
            </a:lvl1pPr>
          </a:lstStyle>
          <a:p>
            <a:r>
              <a:rPr lang="ru-RU" smtClean="0"/>
              <a:t>Образец заголовка</a:t>
            </a:r>
            <a:endParaRPr lang="ru-RU"/>
          </a:p>
        </p:txBody>
      </p:sp>
      <p:sp>
        <p:nvSpPr>
          <p:cNvPr id="7" name="Rectangle 6"/>
          <p:cNvSpPr>
            <a:spLocks noGrp="1" noChangeArrowheads="1"/>
          </p:cNvSpPr>
          <p:nvPr>
            <p:ph type="dt" sz="quarter" idx="10"/>
          </p:nvPr>
        </p:nvSpPr>
        <p:spPr/>
        <p:txBody>
          <a:bodyPr/>
          <a:lstStyle>
            <a:lvl1pPr>
              <a:defRPr/>
            </a:lvl1pPr>
          </a:lstStyle>
          <a:p>
            <a:pPr>
              <a:defRPr/>
            </a:pPr>
            <a:endParaRPr lang="ru-RU"/>
          </a:p>
        </p:txBody>
      </p:sp>
      <p:sp>
        <p:nvSpPr>
          <p:cNvPr id="8" name="Rectangle 7"/>
          <p:cNvSpPr>
            <a:spLocks noGrp="1" noChangeArrowheads="1"/>
          </p:cNvSpPr>
          <p:nvPr>
            <p:ph type="ftr" sz="quarter" idx="11"/>
          </p:nvPr>
        </p:nvSpPr>
        <p:spPr/>
        <p:txBody>
          <a:bodyPr/>
          <a:lstStyle>
            <a:lvl1pPr>
              <a:defRPr/>
            </a:lvl1pPr>
          </a:lstStyle>
          <a:p>
            <a:pPr>
              <a:defRPr/>
            </a:pPr>
            <a:endParaRPr lang="ru-RU"/>
          </a:p>
        </p:txBody>
      </p:sp>
      <p:sp>
        <p:nvSpPr>
          <p:cNvPr id="9" name="Rectangle 8"/>
          <p:cNvSpPr>
            <a:spLocks noGrp="1" noChangeArrowheads="1"/>
          </p:cNvSpPr>
          <p:nvPr>
            <p:ph type="sldNum" sz="quarter" idx="12"/>
          </p:nvPr>
        </p:nvSpPr>
        <p:spPr/>
        <p:txBody>
          <a:bodyPr/>
          <a:lstStyle>
            <a:lvl1pPr>
              <a:defRPr/>
            </a:lvl1pPr>
          </a:lstStyle>
          <a:p>
            <a:pPr>
              <a:defRPr/>
            </a:pPr>
            <a:fld id="{52B58AD0-8C3B-4137-A79F-ACE7888C7FEB}" type="slidenum">
              <a:rPr lang="ru-RU"/>
              <a:pPr>
                <a:defRPr/>
              </a:pPr>
              <a:t>‹#›</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79881"/>
                                        </p:tgtEl>
                                        <p:attrNameLst>
                                          <p:attrName>style.visibility</p:attrName>
                                        </p:attrNameLst>
                                      </p:cBhvr>
                                      <p:to>
                                        <p:strVal val="visible"/>
                                      </p:to>
                                    </p:set>
                                    <p:animEffect transition="in" filter="randombar(horizontal)">
                                      <p:cBhvr>
                                        <p:cTn id="7" dur="500"/>
                                        <p:tgtEl>
                                          <p:spTgt spid="7988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9877">
                                            <p:txEl>
                                              <p:pRg st="0" end="0"/>
                                            </p:txEl>
                                          </p:spTgt>
                                        </p:tgtEl>
                                        <p:attrNameLst>
                                          <p:attrName>style.visibility</p:attrName>
                                        </p:attrNameLst>
                                      </p:cBhvr>
                                      <p:to>
                                        <p:strVal val="visible"/>
                                      </p:to>
                                    </p:set>
                                    <p:animEffect transition="in" filter="randombar(horizontal)">
                                      <p:cBhvr>
                                        <p:cTn id="12" dur="500"/>
                                        <p:tgtEl>
                                          <p:spTgt spid="7987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7" grpId="0" build="p" autoUpdateAnimBg="0"/>
      <p:bldP spid="79881" grpId="0" autoUpdateAnimBg="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7"/>
          <p:cNvSpPr>
            <a:spLocks noGrp="1" noChangeArrowheads="1"/>
          </p:cNvSpPr>
          <p:nvPr>
            <p:ph type="dt" sz="half" idx="10"/>
          </p:nvPr>
        </p:nvSpPr>
        <p:spPr>
          <a:ln/>
        </p:spPr>
        <p:txBody>
          <a:bodyPr/>
          <a:lstStyle>
            <a:lvl1pPr>
              <a:defRPr/>
            </a:lvl1pPr>
          </a:lstStyle>
          <a:p>
            <a:pPr>
              <a:defRPr/>
            </a:pPr>
            <a:endParaRPr lang="ru-RU"/>
          </a:p>
        </p:txBody>
      </p:sp>
      <p:sp>
        <p:nvSpPr>
          <p:cNvPr id="5" name="Rectangle 8"/>
          <p:cNvSpPr>
            <a:spLocks noGrp="1" noChangeArrowheads="1"/>
          </p:cNvSpPr>
          <p:nvPr>
            <p:ph type="ftr" sz="quarter" idx="11"/>
          </p:nvPr>
        </p:nvSpPr>
        <p:spPr>
          <a:ln/>
        </p:spPr>
        <p:txBody>
          <a:bodyPr/>
          <a:lstStyle>
            <a:lvl1pPr>
              <a:defRPr/>
            </a:lvl1pPr>
          </a:lstStyle>
          <a:p>
            <a:pPr>
              <a:defRPr/>
            </a:pPr>
            <a:endParaRPr lang="ru-RU"/>
          </a:p>
        </p:txBody>
      </p:sp>
      <p:sp>
        <p:nvSpPr>
          <p:cNvPr id="6" name="Rectangle 9"/>
          <p:cNvSpPr>
            <a:spLocks noGrp="1" noChangeArrowheads="1"/>
          </p:cNvSpPr>
          <p:nvPr>
            <p:ph type="sldNum" sz="quarter" idx="12"/>
          </p:nvPr>
        </p:nvSpPr>
        <p:spPr>
          <a:ln/>
        </p:spPr>
        <p:txBody>
          <a:bodyPr/>
          <a:lstStyle>
            <a:lvl1pPr>
              <a:defRPr/>
            </a:lvl1pPr>
          </a:lstStyle>
          <a:p>
            <a:pPr>
              <a:defRPr/>
            </a:pPr>
            <a:fld id="{D1F48517-B77F-4D2A-B9DC-4A8CD6E2AB51}" type="slidenum">
              <a:rPr lang="ru-RU"/>
              <a:pPr>
                <a:defRPr/>
              </a:pPr>
              <a:t>‹#›</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7"/>
          <p:cNvSpPr>
            <a:spLocks noGrp="1" noChangeArrowheads="1"/>
          </p:cNvSpPr>
          <p:nvPr>
            <p:ph type="dt" sz="half" idx="10"/>
          </p:nvPr>
        </p:nvSpPr>
        <p:spPr>
          <a:ln/>
        </p:spPr>
        <p:txBody>
          <a:bodyPr/>
          <a:lstStyle>
            <a:lvl1pPr>
              <a:defRPr/>
            </a:lvl1pPr>
          </a:lstStyle>
          <a:p>
            <a:pPr>
              <a:defRPr/>
            </a:pPr>
            <a:endParaRPr lang="ru-RU"/>
          </a:p>
        </p:txBody>
      </p:sp>
      <p:sp>
        <p:nvSpPr>
          <p:cNvPr id="5" name="Rectangle 8"/>
          <p:cNvSpPr>
            <a:spLocks noGrp="1" noChangeArrowheads="1"/>
          </p:cNvSpPr>
          <p:nvPr>
            <p:ph type="ftr" sz="quarter" idx="11"/>
          </p:nvPr>
        </p:nvSpPr>
        <p:spPr>
          <a:ln/>
        </p:spPr>
        <p:txBody>
          <a:bodyPr/>
          <a:lstStyle>
            <a:lvl1pPr>
              <a:defRPr/>
            </a:lvl1pPr>
          </a:lstStyle>
          <a:p>
            <a:pPr>
              <a:defRPr/>
            </a:pPr>
            <a:endParaRPr lang="ru-RU"/>
          </a:p>
        </p:txBody>
      </p:sp>
      <p:sp>
        <p:nvSpPr>
          <p:cNvPr id="6" name="Rectangle 9"/>
          <p:cNvSpPr>
            <a:spLocks noGrp="1" noChangeArrowheads="1"/>
          </p:cNvSpPr>
          <p:nvPr>
            <p:ph type="sldNum" sz="quarter" idx="12"/>
          </p:nvPr>
        </p:nvSpPr>
        <p:spPr>
          <a:ln/>
        </p:spPr>
        <p:txBody>
          <a:bodyPr/>
          <a:lstStyle>
            <a:lvl1pPr>
              <a:defRPr/>
            </a:lvl1pPr>
          </a:lstStyle>
          <a:p>
            <a:pPr>
              <a:defRPr/>
            </a:pPr>
            <a:fld id="{548A69E4-3EE4-4305-8D2F-FB5B6CF15EDC}" type="slidenum">
              <a:rPr lang="ru-RU"/>
              <a:pPr>
                <a:defRPr/>
              </a:pPr>
              <a:t>‹#›</a:t>
            </a:fld>
            <a:endParaRPr lang="ru-R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7"/>
          <p:cNvSpPr>
            <a:spLocks noGrp="1" noChangeArrowheads="1"/>
          </p:cNvSpPr>
          <p:nvPr>
            <p:ph type="dt" sz="half" idx="10"/>
          </p:nvPr>
        </p:nvSpPr>
        <p:spPr>
          <a:ln/>
        </p:spPr>
        <p:txBody>
          <a:bodyPr/>
          <a:lstStyle>
            <a:lvl1pPr>
              <a:defRPr/>
            </a:lvl1pPr>
          </a:lstStyle>
          <a:p>
            <a:pPr>
              <a:defRPr/>
            </a:pPr>
            <a:endParaRPr lang="ru-RU"/>
          </a:p>
        </p:txBody>
      </p:sp>
      <p:sp>
        <p:nvSpPr>
          <p:cNvPr id="6" name="Rectangle 8"/>
          <p:cNvSpPr>
            <a:spLocks noGrp="1" noChangeArrowheads="1"/>
          </p:cNvSpPr>
          <p:nvPr>
            <p:ph type="ftr" sz="quarter" idx="11"/>
          </p:nvPr>
        </p:nvSpPr>
        <p:spPr>
          <a:ln/>
        </p:spPr>
        <p:txBody>
          <a:bodyPr/>
          <a:lstStyle>
            <a:lvl1pPr>
              <a:defRPr/>
            </a:lvl1pPr>
          </a:lstStyle>
          <a:p>
            <a:pPr>
              <a:defRPr/>
            </a:pPr>
            <a:endParaRPr lang="ru-RU"/>
          </a:p>
        </p:txBody>
      </p:sp>
      <p:sp>
        <p:nvSpPr>
          <p:cNvPr id="7" name="Rectangle 9"/>
          <p:cNvSpPr>
            <a:spLocks noGrp="1" noChangeArrowheads="1"/>
          </p:cNvSpPr>
          <p:nvPr>
            <p:ph type="sldNum" sz="quarter" idx="12"/>
          </p:nvPr>
        </p:nvSpPr>
        <p:spPr>
          <a:ln/>
        </p:spPr>
        <p:txBody>
          <a:bodyPr/>
          <a:lstStyle>
            <a:lvl1pPr>
              <a:defRPr/>
            </a:lvl1pPr>
          </a:lstStyle>
          <a:p>
            <a:pPr>
              <a:defRPr/>
            </a:pPr>
            <a:fld id="{90A8D82B-F278-494D-859B-12804E6B6544}" type="slidenum">
              <a:rPr lang="ru-RU"/>
              <a:pPr>
                <a:defRPr/>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7"/>
          <p:cNvSpPr>
            <a:spLocks noGrp="1" noChangeArrowheads="1"/>
          </p:cNvSpPr>
          <p:nvPr>
            <p:ph type="dt" sz="half" idx="10"/>
          </p:nvPr>
        </p:nvSpPr>
        <p:spPr>
          <a:ln/>
        </p:spPr>
        <p:txBody>
          <a:bodyPr/>
          <a:lstStyle>
            <a:lvl1pPr>
              <a:defRPr/>
            </a:lvl1pPr>
          </a:lstStyle>
          <a:p>
            <a:pPr>
              <a:defRPr/>
            </a:pPr>
            <a:endParaRPr lang="ru-RU"/>
          </a:p>
        </p:txBody>
      </p:sp>
      <p:sp>
        <p:nvSpPr>
          <p:cNvPr id="8" name="Rectangle 8"/>
          <p:cNvSpPr>
            <a:spLocks noGrp="1" noChangeArrowheads="1"/>
          </p:cNvSpPr>
          <p:nvPr>
            <p:ph type="ftr" sz="quarter" idx="11"/>
          </p:nvPr>
        </p:nvSpPr>
        <p:spPr>
          <a:ln/>
        </p:spPr>
        <p:txBody>
          <a:bodyPr/>
          <a:lstStyle>
            <a:lvl1pPr>
              <a:defRPr/>
            </a:lvl1pPr>
          </a:lstStyle>
          <a:p>
            <a:pPr>
              <a:defRPr/>
            </a:pPr>
            <a:endParaRPr lang="ru-RU"/>
          </a:p>
        </p:txBody>
      </p:sp>
      <p:sp>
        <p:nvSpPr>
          <p:cNvPr id="9" name="Rectangle 9"/>
          <p:cNvSpPr>
            <a:spLocks noGrp="1" noChangeArrowheads="1"/>
          </p:cNvSpPr>
          <p:nvPr>
            <p:ph type="sldNum" sz="quarter" idx="12"/>
          </p:nvPr>
        </p:nvSpPr>
        <p:spPr>
          <a:ln/>
        </p:spPr>
        <p:txBody>
          <a:bodyPr/>
          <a:lstStyle>
            <a:lvl1pPr>
              <a:defRPr/>
            </a:lvl1pPr>
          </a:lstStyle>
          <a:p>
            <a:pPr>
              <a:defRPr/>
            </a:pPr>
            <a:fld id="{62260EFE-6370-4F8D-8AF8-86873BE9F976}"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23"/>
          <p:cNvSpPr>
            <a:spLocks noGrp="1" noChangeArrowheads="1"/>
          </p:cNvSpPr>
          <p:nvPr>
            <p:ph type="dt" sz="half" idx="10"/>
          </p:nvPr>
        </p:nvSpPr>
        <p:spPr>
          <a:ln/>
        </p:spPr>
        <p:txBody>
          <a:bodyPr/>
          <a:lstStyle>
            <a:lvl1pPr>
              <a:defRPr/>
            </a:lvl1pPr>
          </a:lstStyle>
          <a:p>
            <a:pPr>
              <a:defRPr/>
            </a:pPr>
            <a:fld id="{488AFE42-9213-46A8-8944-1B6A33126D7B}" type="datetimeFigureOut">
              <a:rPr lang="ru-RU"/>
              <a:pPr>
                <a:defRPr/>
              </a:pPr>
              <a:t>08.10.2019</a:t>
            </a:fld>
            <a:endParaRPr lang="ru-RU"/>
          </a:p>
        </p:txBody>
      </p:sp>
      <p:sp>
        <p:nvSpPr>
          <p:cNvPr id="5" name="Rectangle 24"/>
          <p:cNvSpPr>
            <a:spLocks noGrp="1" noChangeArrowheads="1"/>
          </p:cNvSpPr>
          <p:nvPr>
            <p:ph type="ftr" sz="quarter" idx="11"/>
          </p:nvPr>
        </p:nvSpPr>
        <p:spPr>
          <a:ln/>
        </p:spPr>
        <p:txBody>
          <a:bodyPr/>
          <a:lstStyle>
            <a:lvl1pPr>
              <a:defRPr/>
            </a:lvl1pPr>
          </a:lstStyle>
          <a:p>
            <a:pPr>
              <a:defRPr/>
            </a:pPr>
            <a:endParaRPr lang="ru-RU"/>
          </a:p>
        </p:txBody>
      </p:sp>
      <p:sp>
        <p:nvSpPr>
          <p:cNvPr id="6" name="Rectangle 25"/>
          <p:cNvSpPr>
            <a:spLocks noGrp="1" noChangeArrowheads="1"/>
          </p:cNvSpPr>
          <p:nvPr>
            <p:ph type="sldNum" sz="quarter" idx="12"/>
          </p:nvPr>
        </p:nvSpPr>
        <p:spPr>
          <a:ln/>
        </p:spPr>
        <p:txBody>
          <a:bodyPr/>
          <a:lstStyle>
            <a:lvl1pPr>
              <a:defRPr/>
            </a:lvl1pPr>
          </a:lstStyle>
          <a:p>
            <a:pPr>
              <a:defRPr/>
            </a:pPr>
            <a:fld id="{5106071A-8E99-4C25-86A2-4907573CA735}" type="slidenum">
              <a:rPr lang="ru-RU"/>
              <a:pPr>
                <a:defRPr/>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7"/>
          <p:cNvSpPr>
            <a:spLocks noGrp="1" noChangeArrowheads="1"/>
          </p:cNvSpPr>
          <p:nvPr>
            <p:ph type="dt" sz="half" idx="10"/>
          </p:nvPr>
        </p:nvSpPr>
        <p:spPr>
          <a:ln/>
        </p:spPr>
        <p:txBody>
          <a:bodyPr/>
          <a:lstStyle>
            <a:lvl1pPr>
              <a:defRPr/>
            </a:lvl1pPr>
          </a:lstStyle>
          <a:p>
            <a:pPr>
              <a:defRPr/>
            </a:pPr>
            <a:endParaRPr lang="ru-RU"/>
          </a:p>
        </p:txBody>
      </p:sp>
      <p:sp>
        <p:nvSpPr>
          <p:cNvPr id="4" name="Rectangle 8"/>
          <p:cNvSpPr>
            <a:spLocks noGrp="1" noChangeArrowheads="1"/>
          </p:cNvSpPr>
          <p:nvPr>
            <p:ph type="ftr" sz="quarter" idx="11"/>
          </p:nvPr>
        </p:nvSpPr>
        <p:spPr>
          <a:ln/>
        </p:spPr>
        <p:txBody>
          <a:bodyPr/>
          <a:lstStyle>
            <a:lvl1pPr>
              <a:defRPr/>
            </a:lvl1pPr>
          </a:lstStyle>
          <a:p>
            <a:pPr>
              <a:defRPr/>
            </a:pPr>
            <a:endParaRPr lang="ru-RU"/>
          </a:p>
        </p:txBody>
      </p:sp>
      <p:sp>
        <p:nvSpPr>
          <p:cNvPr id="5" name="Rectangle 9"/>
          <p:cNvSpPr>
            <a:spLocks noGrp="1" noChangeArrowheads="1"/>
          </p:cNvSpPr>
          <p:nvPr>
            <p:ph type="sldNum" sz="quarter" idx="12"/>
          </p:nvPr>
        </p:nvSpPr>
        <p:spPr>
          <a:ln/>
        </p:spPr>
        <p:txBody>
          <a:bodyPr/>
          <a:lstStyle>
            <a:lvl1pPr>
              <a:defRPr/>
            </a:lvl1pPr>
          </a:lstStyle>
          <a:p>
            <a:pPr>
              <a:defRPr/>
            </a:pPr>
            <a:fld id="{462D217D-2856-46F2-AF4A-797F090035F5}" type="slidenum">
              <a:rPr lang="ru-RU"/>
              <a:pPr>
                <a:defRPr/>
              </a:pPr>
              <a:t>‹#›</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ru-RU"/>
          </a:p>
        </p:txBody>
      </p:sp>
      <p:sp>
        <p:nvSpPr>
          <p:cNvPr id="3" name="Rectangle 8"/>
          <p:cNvSpPr>
            <a:spLocks noGrp="1" noChangeArrowheads="1"/>
          </p:cNvSpPr>
          <p:nvPr>
            <p:ph type="ftr" sz="quarter" idx="11"/>
          </p:nvPr>
        </p:nvSpPr>
        <p:spPr>
          <a:ln/>
        </p:spPr>
        <p:txBody>
          <a:bodyPr/>
          <a:lstStyle>
            <a:lvl1pPr>
              <a:defRPr/>
            </a:lvl1pPr>
          </a:lstStyle>
          <a:p>
            <a:pPr>
              <a:defRPr/>
            </a:pPr>
            <a:endParaRPr lang="ru-RU"/>
          </a:p>
        </p:txBody>
      </p:sp>
      <p:sp>
        <p:nvSpPr>
          <p:cNvPr id="4" name="Rectangle 9"/>
          <p:cNvSpPr>
            <a:spLocks noGrp="1" noChangeArrowheads="1"/>
          </p:cNvSpPr>
          <p:nvPr>
            <p:ph type="sldNum" sz="quarter" idx="12"/>
          </p:nvPr>
        </p:nvSpPr>
        <p:spPr>
          <a:ln/>
        </p:spPr>
        <p:txBody>
          <a:bodyPr/>
          <a:lstStyle>
            <a:lvl1pPr>
              <a:defRPr/>
            </a:lvl1pPr>
          </a:lstStyle>
          <a:p>
            <a:pPr>
              <a:defRPr/>
            </a:pPr>
            <a:fld id="{46748757-97DE-4EAB-932D-B3451A08F941}" type="slidenum">
              <a:rPr lang="ru-RU"/>
              <a:pPr>
                <a:defRPr/>
              </a:pPr>
              <a:t>‹#›</a:t>
            </a:fld>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7"/>
          <p:cNvSpPr>
            <a:spLocks noGrp="1" noChangeArrowheads="1"/>
          </p:cNvSpPr>
          <p:nvPr>
            <p:ph type="dt" sz="half" idx="10"/>
          </p:nvPr>
        </p:nvSpPr>
        <p:spPr>
          <a:ln/>
        </p:spPr>
        <p:txBody>
          <a:bodyPr/>
          <a:lstStyle>
            <a:lvl1pPr>
              <a:defRPr/>
            </a:lvl1pPr>
          </a:lstStyle>
          <a:p>
            <a:pPr>
              <a:defRPr/>
            </a:pPr>
            <a:endParaRPr lang="ru-RU"/>
          </a:p>
        </p:txBody>
      </p:sp>
      <p:sp>
        <p:nvSpPr>
          <p:cNvPr id="6" name="Rectangle 8"/>
          <p:cNvSpPr>
            <a:spLocks noGrp="1" noChangeArrowheads="1"/>
          </p:cNvSpPr>
          <p:nvPr>
            <p:ph type="ftr" sz="quarter" idx="11"/>
          </p:nvPr>
        </p:nvSpPr>
        <p:spPr>
          <a:ln/>
        </p:spPr>
        <p:txBody>
          <a:bodyPr/>
          <a:lstStyle>
            <a:lvl1pPr>
              <a:defRPr/>
            </a:lvl1pPr>
          </a:lstStyle>
          <a:p>
            <a:pPr>
              <a:defRPr/>
            </a:pPr>
            <a:endParaRPr lang="ru-RU"/>
          </a:p>
        </p:txBody>
      </p:sp>
      <p:sp>
        <p:nvSpPr>
          <p:cNvPr id="7" name="Rectangle 9"/>
          <p:cNvSpPr>
            <a:spLocks noGrp="1" noChangeArrowheads="1"/>
          </p:cNvSpPr>
          <p:nvPr>
            <p:ph type="sldNum" sz="quarter" idx="12"/>
          </p:nvPr>
        </p:nvSpPr>
        <p:spPr>
          <a:ln/>
        </p:spPr>
        <p:txBody>
          <a:bodyPr/>
          <a:lstStyle>
            <a:lvl1pPr>
              <a:defRPr/>
            </a:lvl1pPr>
          </a:lstStyle>
          <a:p>
            <a:pPr>
              <a:defRPr/>
            </a:pPr>
            <a:fld id="{493B8230-09A3-4365-93A1-1E624767128B}" type="slidenum">
              <a:rPr lang="ru-RU"/>
              <a:pPr>
                <a:defRPr/>
              </a:pPr>
              <a:t>‹#›</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7"/>
          <p:cNvSpPr>
            <a:spLocks noGrp="1" noChangeArrowheads="1"/>
          </p:cNvSpPr>
          <p:nvPr>
            <p:ph type="dt" sz="half" idx="10"/>
          </p:nvPr>
        </p:nvSpPr>
        <p:spPr>
          <a:ln/>
        </p:spPr>
        <p:txBody>
          <a:bodyPr/>
          <a:lstStyle>
            <a:lvl1pPr>
              <a:defRPr/>
            </a:lvl1pPr>
          </a:lstStyle>
          <a:p>
            <a:pPr>
              <a:defRPr/>
            </a:pPr>
            <a:endParaRPr lang="ru-RU"/>
          </a:p>
        </p:txBody>
      </p:sp>
      <p:sp>
        <p:nvSpPr>
          <p:cNvPr id="6" name="Rectangle 8"/>
          <p:cNvSpPr>
            <a:spLocks noGrp="1" noChangeArrowheads="1"/>
          </p:cNvSpPr>
          <p:nvPr>
            <p:ph type="ftr" sz="quarter" idx="11"/>
          </p:nvPr>
        </p:nvSpPr>
        <p:spPr>
          <a:ln/>
        </p:spPr>
        <p:txBody>
          <a:bodyPr/>
          <a:lstStyle>
            <a:lvl1pPr>
              <a:defRPr/>
            </a:lvl1pPr>
          </a:lstStyle>
          <a:p>
            <a:pPr>
              <a:defRPr/>
            </a:pPr>
            <a:endParaRPr lang="ru-RU"/>
          </a:p>
        </p:txBody>
      </p:sp>
      <p:sp>
        <p:nvSpPr>
          <p:cNvPr id="7" name="Rectangle 9"/>
          <p:cNvSpPr>
            <a:spLocks noGrp="1" noChangeArrowheads="1"/>
          </p:cNvSpPr>
          <p:nvPr>
            <p:ph type="sldNum" sz="quarter" idx="12"/>
          </p:nvPr>
        </p:nvSpPr>
        <p:spPr>
          <a:ln/>
        </p:spPr>
        <p:txBody>
          <a:bodyPr/>
          <a:lstStyle>
            <a:lvl1pPr>
              <a:defRPr/>
            </a:lvl1pPr>
          </a:lstStyle>
          <a:p>
            <a:pPr>
              <a:defRPr/>
            </a:pPr>
            <a:fld id="{9C8AA2CC-D9E7-4195-B856-FB0C5075E989}" type="slidenum">
              <a:rPr lang="ru-RU"/>
              <a:pPr>
                <a:defRPr/>
              </a:pPr>
              <a:t>‹#›</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7"/>
          <p:cNvSpPr>
            <a:spLocks noGrp="1" noChangeArrowheads="1"/>
          </p:cNvSpPr>
          <p:nvPr>
            <p:ph type="dt" sz="half" idx="10"/>
          </p:nvPr>
        </p:nvSpPr>
        <p:spPr>
          <a:ln/>
        </p:spPr>
        <p:txBody>
          <a:bodyPr/>
          <a:lstStyle>
            <a:lvl1pPr>
              <a:defRPr/>
            </a:lvl1pPr>
          </a:lstStyle>
          <a:p>
            <a:pPr>
              <a:defRPr/>
            </a:pPr>
            <a:endParaRPr lang="ru-RU"/>
          </a:p>
        </p:txBody>
      </p:sp>
      <p:sp>
        <p:nvSpPr>
          <p:cNvPr id="5" name="Rectangle 8"/>
          <p:cNvSpPr>
            <a:spLocks noGrp="1" noChangeArrowheads="1"/>
          </p:cNvSpPr>
          <p:nvPr>
            <p:ph type="ftr" sz="quarter" idx="11"/>
          </p:nvPr>
        </p:nvSpPr>
        <p:spPr>
          <a:ln/>
        </p:spPr>
        <p:txBody>
          <a:bodyPr/>
          <a:lstStyle>
            <a:lvl1pPr>
              <a:defRPr/>
            </a:lvl1pPr>
          </a:lstStyle>
          <a:p>
            <a:pPr>
              <a:defRPr/>
            </a:pPr>
            <a:endParaRPr lang="ru-RU"/>
          </a:p>
        </p:txBody>
      </p:sp>
      <p:sp>
        <p:nvSpPr>
          <p:cNvPr id="6" name="Rectangle 9"/>
          <p:cNvSpPr>
            <a:spLocks noGrp="1" noChangeArrowheads="1"/>
          </p:cNvSpPr>
          <p:nvPr>
            <p:ph type="sldNum" sz="quarter" idx="12"/>
          </p:nvPr>
        </p:nvSpPr>
        <p:spPr>
          <a:ln/>
        </p:spPr>
        <p:txBody>
          <a:bodyPr/>
          <a:lstStyle>
            <a:lvl1pPr>
              <a:defRPr/>
            </a:lvl1pPr>
          </a:lstStyle>
          <a:p>
            <a:pPr>
              <a:defRPr/>
            </a:pPr>
            <a:fld id="{8E2C5BF3-248F-4CF8-A673-42F1239F7FC6}" type="slidenum">
              <a:rPr lang="ru-RU"/>
              <a:pPr>
                <a:defRPr/>
              </a:pPr>
              <a:t>‹#›</a:t>
            </a:fld>
            <a:endParaRPr 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2136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213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7"/>
          <p:cNvSpPr>
            <a:spLocks noGrp="1" noChangeArrowheads="1"/>
          </p:cNvSpPr>
          <p:nvPr>
            <p:ph type="dt" sz="half" idx="10"/>
          </p:nvPr>
        </p:nvSpPr>
        <p:spPr>
          <a:ln/>
        </p:spPr>
        <p:txBody>
          <a:bodyPr/>
          <a:lstStyle>
            <a:lvl1pPr>
              <a:defRPr/>
            </a:lvl1pPr>
          </a:lstStyle>
          <a:p>
            <a:pPr>
              <a:defRPr/>
            </a:pPr>
            <a:endParaRPr lang="ru-RU"/>
          </a:p>
        </p:txBody>
      </p:sp>
      <p:sp>
        <p:nvSpPr>
          <p:cNvPr id="5" name="Rectangle 8"/>
          <p:cNvSpPr>
            <a:spLocks noGrp="1" noChangeArrowheads="1"/>
          </p:cNvSpPr>
          <p:nvPr>
            <p:ph type="ftr" sz="quarter" idx="11"/>
          </p:nvPr>
        </p:nvSpPr>
        <p:spPr>
          <a:ln/>
        </p:spPr>
        <p:txBody>
          <a:bodyPr/>
          <a:lstStyle>
            <a:lvl1pPr>
              <a:defRPr/>
            </a:lvl1pPr>
          </a:lstStyle>
          <a:p>
            <a:pPr>
              <a:defRPr/>
            </a:pPr>
            <a:endParaRPr lang="ru-RU"/>
          </a:p>
        </p:txBody>
      </p:sp>
      <p:sp>
        <p:nvSpPr>
          <p:cNvPr id="6" name="Rectangle 9"/>
          <p:cNvSpPr>
            <a:spLocks noGrp="1" noChangeArrowheads="1"/>
          </p:cNvSpPr>
          <p:nvPr>
            <p:ph type="sldNum" sz="quarter" idx="12"/>
          </p:nvPr>
        </p:nvSpPr>
        <p:spPr>
          <a:ln/>
        </p:spPr>
        <p:txBody>
          <a:bodyPr/>
          <a:lstStyle>
            <a:lvl1pPr>
              <a:defRPr/>
            </a:lvl1pPr>
          </a:lstStyle>
          <a:p>
            <a:pPr>
              <a:defRPr/>
            </a:pPr>
            <a:fld id="{555689E1-F916-4C58-83DD-24A75757A0C9}" type="slidenum">
              <a:rPr lang="ru-RU"/>
              <a:pPr>
                <a:defRPr/>
              </a:pPr>
              <a:t>‹#›</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495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495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7"/>
          <p:cNvSpPr>
            <a:spLocks noGrp="1" noChangeArrowheads="1"/>
          </p:cNvSpPr>
          <p:nvPr>
            <p:ph type="dt" sz="half" idx="10"/>
          </p:nvPr>
        </p:nvSpPr>
        <p:spPr>
          <a:ln/>
        </p:spPr>
        <p:txBody>
          <a:bodyPr/>
          <a:lstStyle>
            <a:lvl1pPr>
              <a:defRPr/>
            </a:lvl1pPr>
          </a:lstStyle>
          <a:p>
            <a:pPr>
              <a:defRPr/>
            </a:pPr>
            <a:endParaRPr lang="ru-RU"/>
          </a:p>
        </p:txBody>
      </p:sp>
      <p:sp>
        <p:nvSpPr>
          <p:cNvPr id="6" name="Rectangle 8"/>
          <p:cNvSpPr>
            <a:spLocks noGrp="1" noChangeArrowheads="1"/>
          </p:cNvSpPr>
          <p:nvPr>
            <p:ph type="ftr" sz="quarter" idx="11"/>
          </p:nvPr>
        </p:nvSpPr>
        <p:spPr>
          <a:ln/>
        </p:spPr>
        <p:txBody>
          <a:bodyPr/>
          <a:lstStyle>
            <a:lvl1pPr>
              <a:defRPr/>
            </a:lvl1pPr>
          </a:lstStyle>
          <a:p>
            <a:pPr>
              <a:defRPr/>
            </a:pPr>
            <a:endParaRPr lang="ru-RU"/>
          </a:p>
        </p:txBody>
      </p:sp>
      <p:sp>
        <p:nvSpPr>
          <p:cNvPr id="7" name="Rectangle 9"/>
          <p:cNvSpPr>
            <a:spLocks noGrp="1" noChangeArrowheads="1"/>
          </p:cNvSpPr>
          <p:nvPr>
            <p:ph type="sldNum" sz="quarter" idx="12"/>
          </p:nvPr>
        </p:nvSpPr>
        <p:spPr>
          <a:ln/>
        </p:spPr>
        <p:txBody>
          <a:bodyPr/>
          <a:lstStyle>
            <a:lvl1pPr>
              <a:defRPr/>
            </a:lvl1pPr>
          </a:lstStyle>
          <a:p>
            <a:pPr>
              <a:defRPr/>
            </a:pPr>
            <a:fld id="{BCD6A4D0-4906-4DCB-80BF-4E539F5AA144}" type="slidenum">
              <a:rPr lang="ru-RU"/>
              <a:pPr>
                <a:defRPr/>
              </a:pPr>
              <a:t>‹#›</a:t>
            </a:fld>
            <a:endParaRPr 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showMasterPhAnim="0" type="title" preserve="1">
  <p:cSld name="Титульный слайд">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fontAlgn="auto">
              <a:spcBef>
                <a:spcPts val="0"/>
              </a:spcBef>
              <a:spcAft>
                <a:spcPts val="0"/>
              </a:spcAft>
              <a:defRPr/>
            </a:pPr>
            <a:endParaRPr lang="ru-RU">
              <a:latin typeface="+mn-lt"/>
            </a:endParaRPr>
          </a:p>
        </p:txBody>
      </p:sp>
      <p:sp>
        <p:nvSpPr>
          <p:cNvPr id="119810"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ru-RU" smtClean="0"/>
              <a:t>Образец заголовка</a:t>
            </a:r>
            <a:endParaRPr lang="ru-RU"/>
          </a:p>
        </p:txBody>
      </p:sp>
      <p:sp>
        <p:nvSpPr>
          <p:cNvPr id="119811"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ru-RU" smtClean="0"/>
              <a:t>Образец подзаголовка</a:t>
            </a:r>
            <a:endParaRPr lang="ru-RU"/>
          </a:p>
        </p:txBody>
      </p:sp>
      <p:sp>
        <p:nvSpPr>
          <p:cNvPr id="5" name="Rectangle 5"/>
          <p:cNvSpPr>
            <a:spLocks noGrp="1" noChangeArrowheads="1"/>
          </p:cNvSpPr>
          <p:nvPr>
            <p:ph type="ftr" sz="quarter" idx="10"/>
          </p:nvPr>
        </p:nvSpPr>
        <p:spPr/>
        <p:txBody>
          <a:bodyPr/>
          <a:lstStyle>
            <a:lvl1pPr>
              <a:defRPr/>
            </a:lvl1pPr>
          </a:lstStyle>
          <a:p>
            <a:pPr>
              <a:defRPr/>
            </a:pPr>
            <a:endParaRPr lang="ru-RU"/>
          </a:p>
        </p:txBody>
      </p:sp>
      <p:sp>
        <p:nvSpPr>
          <p:cNvPr id="6" name="Rectangle 6"/>
          <p:cNvSpPr>
            <a:spLocks noGrp="1" noChangeArrowheads="1"/>
          </p:cNvSpPr>
          <p:nvPr>
            <p:ph type="sldNum" sz="quarter" idx="11"/>
          </p:nvPr>
        </p:nvSpPr>
        <p:spPr/>
        <p:txBody>
          <a:bodyPr/>
          <a:lstStyle>
            <a:lvl1pPr>
              <a:defRPr/>
            </a:lvl1pPr>
          </a:lstStyle>
          <a:p>
            <a:pPr>
              <a:defRPr/>
            </a:pPr>
            <a:fld id="{80716ED8-91DF-41CA-9B19-197E284EF251}" type="slidenum">
              <a:rPr lang="ru-RU"/>
              <a:pPr>
                <a:defRPr/>
              </a:pPr>
              <a:t>‹#›</a:t>
            </a:fld>
            <a:endParaRPr lang="ru-RU"/>
          </a:p>
        </p:txBody>
      </p:sp>
      <p:sp>
        <p:nvSpPr>
          <p:cNvPr id="7" name="Rectangle 7"/>
          <p:cNvSpPr>
            <a:spLocks noGrp="1" noChangeArrowheads="1"/>
          </p:cNvSpPr>
          <p:nvPr>
            <p:ph type="dt" sz="quarter" idx="12"/>
          </p:nvPr>
        </p:nvSpPr>
        <p:spPr/>
        <p:txBody>
          <a:bodyPr/>
          <a:lstStyle>
            <a:lvl1pPr>
              <a:defRPr/>
            </a:lvl1pPr>
          </a:lstStyle>
          <a:p>
            <a:pPr>
              <a:defRPr/>
            </a:pPr>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198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75"/>
                                  </p:iterate>
                                  <p:childTnLst>
                                    <p:set>
                                      <p:cBhvr>
                                        <p:cTn id="10" dur="1" fill="hold">
                                          <p:stCondLst>
                                            <p:cond delay="74"/>
                                          </p:stCondLst>
                                        </p:cTn>
                                        <p:tgtEl>
                                          <p:spTgt spid="1198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0" grpId="0" autoUpdateAnimBg="0"/>
      <p:bldP spid="119811" grpId="0" build="p" autoUpdateAnimBg="0"/>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B8BA6A98-F496-4AB8-89E3-22CD82455D23}" type="slidenum">
              <a:rPr lang="ru-RU"/>
              <a:pPr>
                <a:defRPr/>
              </a:pPr>
              <a:t>‹#›</a:t>
            </a:fld>
            <a:endParaRPr lang="ru-RU"/>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30FCC857-0B5B-429E-A213-5F96FB8AF781}" type="slidenum">
              <a:rPr lang="ru-RU"/>
              <a:pPr>
                <a:defRPr/>
              </a:pPr>
              <a:t>‹#›</a:t>
            </a:fld>
            <a:endParaRPr lang="ru-RU"/>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3"/>
          <p:cNvSpPr>
            <a:spLocks noGrp="1" noChangeArrowheads="1"/>
          </p:cNvSpPr>
          <p:nvPr>
            <p:ph type="dt" sz="half" idx="10"/>
          </p:nvPr>
        </p:nvSpPr>
        <p:spPr>
          <a:ln/>
        </p:spPr>
        <p:txBody>
          <a:bodyPr/>
          <a:lstStyle>
            <a:lvl1pPr>
              <a:defRPr/>
            </a:lvl1pPr>
          </a:lstStyle>
          <a:p>
            <a:pPr>
              <a:defRPr/>
            </a:pPr>
            <a:fld id="{98F5C0E6-A95E-4336-94A4-85B4D927FB8A}" type="datetimeFigureOut">
              <a:rPr lang="ru-RU"/>
              <a:pPr>
                <a:defRPr/>
              </a:pPr>
              <a:t>08.10.2019</a:t>
            </a:fld>
            <a:endParaRPr lang="ru-RU"/>
          </a:p>
        </p:txBody>
      </p:sp>
      <p:sp>
        <p:nvSpPr>
          <p:cNvPr id="6" name="Rectangle 24"/>
          <p:cNvSpPr>
            <a:spLocks noGrp="1" noChangeArrowheads="1"/>
          </p:cNvSpPr>
          <p:nvPr>
            <p:ph type="ftr" sz="quarter" idx="11"/>
          </p:nvPr>
        </p:nvSpPr>
        <p:spPr>
          <a:ln/>
        </p:spPr>
        <p:txBody>
          <a:bodyPr/>
          <a:lstStyle>
            <a:lvl1pPr>
              <a:defRPr/>
            </a:lvl1pPr>
          </a:lstStyle>
          <a:p>
            <a:pPr>
              <a:defRPr/>
            </a:pPr>
            <a:endParaRPr lang="ru-RU"/>
          </a:p>
        </p:txBody>
      </p:sp>
      <p:sp>
        <p:nvSpPr>
          <p:cNvPr id="7" name="Rectangle 25"/>
          <p:cNvSpPr>
            <a:spLocks noGrp="1" noChangeArrowheads="1"/>
          </p:cNvSpPr>
          <p:nvPr>
            <p:ph type="sldNum" sz="quarter" idx="12"/>
          </p:nvPr>
        </p:nvSpPr>
        <p:spPr>
          <a:ln/>
        </p:spPr>
        <p:txBody>
          <a:bodyPr/>
          <a:lstStyle>
            <a:lvl1pPr>
              <a:defRPr/>
            </a:lvl1pPr>
          </a:lstStyle>
          <a:p>
            <a:pPr>
              <a:defRPr/>
            </a:pPr>
            <a:fld id="{BA0AB90F-6148-489F-A91A-64B719E663EC}" type="slidenum">
              <a:rPr lang="ru-RU"/>
              <a:pPr>
                <a:defRPr/>
              </a:pPr>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BF37A13F-BF76-4C44-AC06-1C2F3B622DFB}" type="slidenum">
              <a:rPr lang="ru-RU"/>
              <a:pPr>
                <a:defRPr/>
              </a:pPr>
              <a:t>‹#›</a:t>
            </a:fld>
            <a:endParaRPr lang="ru-RU"/>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D8BE8C78-EB84-47C9-B627-A7D3A80A81B9}" type="slidenum">
              <a:rPr lang="ru-RU"/>
              <a:pPr>
                <a:defRPr/>
              </a:pPr>
              <a:t>‹#›</a:t>
            </a:fld>
            <a:endParaRPr lang="ru-RU"/>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1D8FB212-EC7B-4060-B330-C8DC51975E23}" type="slidenum">
              <a:rPr lang="ru-RU"/>
              <a:pPr>
                <a:defRPr/>
              </a:pPr>
              <a:t>‹#›</a:t>
            </a:fld>
            <a:endParaRPr lang="ru-RU"/>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827E0CD8-1D70-4676-84C4-7D8828429551}" type="slidenum">
              <a:rPr lang="ru-RU"/>
              <a:pPr>
                <a:defRPr/>
              </a:pPr>
              <a:t>‹#›</a:t>
            </a:fld>
            <a:endParaRPr lang="ru-RU"/>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A6DF16EF-D4D2-45EC-813A-D1809B1511E6}" type="slidenum">
              <a:rPr lang="ru-RU"/>
              <a:pPr>
                <a:defRPr/>
              </a:pPr>
              <a:t>‹#›</a:t>
            </a:fld>
            <a:endParaRPr lang="ru-RU"/>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251CE39A-545E-49D6-9B18-5124F7680098}" type="slidenum">
              <a:rPr lang="ru-RU"/>
              <a:pPr>
                <a:defRPr/>
              </a:pPr>
              <a:t>‹#›</a:t>
            </a:fld>
            <a:endParaRPr lang="ru-RU"/>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8B949AD7-6315-4BE2-87EC-53256FA64E52}" type="slidenum">
              <a:rPr lang="ru-RU"/>
              <a:pPr>
                <a:defRPr/>
              </a:pPr>
              <a:t>‹#›</a:t>
            </a:fld>
            <a:endParaRPr lang="ru-RU"/>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92100"/>
            <a:ext cx="2057400" cy="57277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92100"/>
            <a:ext cx="6019800" cy="57277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5F552363-5561-4E54-B3DD-20D424B49C1F}" type="slidenum">
              <a:rPr lang="ru-RU"/>
              <a:pPr>
                <a:defRPr/>
              </a:pPr>
              <a:t>‹#›</a:t>
            </a:fld>
            <a:endParaRPr lang="ru-RU"/>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92100"/>
            <a:ext cx="8229600" cy="13843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9050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050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CA00A124-3C84-4B8C-88B2-54733B83A857}" type="slidenum">
              <a:rPr lang="ru-RU"/>
              <a:pPr>
                <a:defRPr/>
              </a:pPr>
              <a:t>‹#›</a:t>
            </a:fld>
            <a:endParaRPr lang="ru-RU"/>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showMasterPhAnim="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2084388" y="296863"/>
            <a:ext cx="6823075" cy="5353050"/>
            <a:chOff x="1313" y="187"/>
            <a:chExt cx="4298" cy="3372"/>
          </a:xfrm>
        </p:grpSpPr>
        <p:grpSp>
          <p:nvGrpSpPr>
            <p:cNvPr id="5" name="Group 3"/>
            <p:cNvGrpSpPr>
              <a:grpSpLocks/>
            </p:cNvGrpSpPr>
            <p:nvPr/>
          </p:nvGrpSpPr>
          <p:grpSpPr bwMode="auto">
            <a:xfrm>
              <a:off x="2194" y="601"/>
              <a:ext cx="596" cy="447"/>
              <a:chOff x="0" y="0"/>
              <a:chExt cx="768" cy="576"/>
            </a:xfrm>
          </p:grpSpPr>
          <p:sp>
            <p:nvSpPr>
              <p:cNvPr id="135" name="Oval 4"/>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sp>
            <p:nvSpPr>
              <p:cNvPr id="136" name="Oval 5"/>
              <p:cNvSpPr>
                <a:spLocks noChangeArrowheads="1"/>
              </p:cNvSpPr>
              <p:nvPr/>
            </p:nvSpPr>
            <p:spPr bwMode="hidden">
              <a:xfrm>
                <a:off x="276" y="253"/>
                <a:ext cx="186" cy="107"/>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grpSp>
        <p:grpSp>
          <p:nvGrpSpPr>
            <p:cNvPr id="6" name="Group 6"/>
            <p:cNvGrpSpPr>
              <a:grpSpLocks/>
            </p:cNvGrpSpPr>
            <p:nvPr/>
          </p:nvGrpSpPr>
          <p:grpSpPr bwMode="auto">
            <a:xfrm>
              <a:off x="1312" y="187"/>
              <a:ext cx="4299" cy="3372"/>
              <a:chOff x="0" y="0"/>
              <a:chExt cx="5533" cy="4341"/>
            </a:xfrm>
          </p:grpSpPr>
          <p:grpSp>
            <p:nvGrpSpPr>
              <p:cNvPr id="22" name="Group 7"/>
              <p:cNvGrpSpPr>
                <a:grpSpLocks/>
              </p:cNvGrpSpPr>
              <p:nvPr/>
            </p:nvGrpSpPr>
            <p:grpSpPr bwMode="auto">
              <a:xfrm>
                <a:off x="0" y="0"/>
                <a:ext cx="5470" cy="4341"/>
                <a:chOff x="0" y="0"/>
                <a:chExt cx="5470" cy="4341"/>
              </a:xfrm>
            </p:grpSpPr>
            <p:grpSp>
              <p:nvGrpSpPr>
                <p:cNvPr id="33" name="Group 8"/>
                <p:cNvGrpSpPr>
                  <a:grpSpLocks/>
                </p:cNvGrpSpPr>
                <p:nvPr/>
              </p:nvGrpSpPr>
              <p:grpSpPr bwMode="auto">
                <a:xfrm>
                  <a:off x="1339" y="787"/>
                  <a:ext cx="2919" cy="2150"/>
                  <a:chOff x="1265" y="815"/>
                  <a:chExt cx="2919" cy="2150"/>
                </a:xfrm>
              </p:grpSpPr>
              <p:sp>
                <p:nvSpPr>
                  <p:cNvPr id="133" name="Oval 9"/>
                  <p:cNvSpPr>
                    <a:spLocks noChangeArrowheads="1"/>
                  </p:cNvSpPr>
                  <p:nvPr/>
                </p:nvSpPr>
                <p:spPr bwMode="hidden">
                  <a:xfrm>
                    <a:off x="1265" y="815"/>
                    <a:ext cx="2919" cy="2150"/>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sp>
                <p:nvSpPr>
                  <p:cNvPr id="134" name="Oval 10"/>
                  <p:cNvSpPr>
                    <a:spLocks noChangeArrowheads="1"/>
                  </p:cNvSpPr>
                  <p:nvPr/>
                </p:nvSpPr>
                <p:spPr bwMode="hidden">
                  <a:xfrm>
                    <a:off x="2379" y="1601"/>
                    <a:ext cx="579" cy="406"/>
                  </a:xfrm>
                  <a:prstGeom prst="ellipse">
                    <a:avLst/>
                  </a:prstGeom>
                  <a:gradFill rotWithShape="0">
                    <a:gsLst>
                      <a:gs pos="0">
                        <a:schemeClr val="accent2"/>
                      </a:gs>
                      <a:gs pos="100000">
                        <a:schemeClr val="bg2"/>
                      </a:gs>
                    </a:gsLst>
                    <a:path path="shape">
                      <a:fillToRect l="50000" t="50000" r="50000" b="50000"/>
                    </a:path>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grpSp>
            <p:grpSp>
              <p:nvGrpSpPr>
                <p:cNvPr id="34" name="Group 11"/>
                <p:cNvGrpSpPr>
                  <a:grpSpLocks/>
                </p:cNvGrpSpPr>
                <p:nvPr/>
              </p:nvGrpSpPr>
              <p:grpSpPr bwMode="auto">
                <a:xfrm>
                  <a:off x="0" y="0"/>
                  <a:ext cx="5470" cy="4341"/>
                  <a:chOff x="0" y="0"/>
                  <a:chExt cx="5470" cy="4341"/>
                </a:xfrm>
              </p:grpSpPr>
              <p:grpSp>
                <p:nvGrpSpPr>
                  <p:cNvPr id="35" name="Group 12"/>
                  <p:cNvGrpSpPr>
                    <a:grpSpLocks/>
                  </p:cNvGrpSpPr>
                  <p:nvPr/>
                </p:nvGrpSpPr>
                <p:grpSpPr bwMode="auto">
                  <a:xfrm>
                    <a:off x="3544" y="1503"/>
                    <a:ext cx="1259" cy="2325"/>
                    <a:chOff x="3470" y="1531"/>
                    <a:chExt cx="1259" cy="2325"/>
                  </a:xfrm>
                </p:grpSpPr>
                <p:sp>
                  <p:nvSpPr>
                    <p:cNvPr id="131" name="Freeform 13"/>
                    <p:cNvSpPr>
                      <a:spLocks/>
                    </p:cNvSpPr>
                    <p:nvPr/>
                  </p:nvSpPr>
                  <p:spPr bwMode="hidden">
                    <a:xfrm rot="2711884">
                      <a:off x="2765" y="2236"/>
                      <a:ext cx="1724"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sp>
                  <p:nvSpPr>
                    <p:cNvPr id="132" name="Freeform 14"/>
                    <p:cNvSpPr>
                      <a:spLocks/>
                    </p:cNvSpPr>
                    <p:nvPr/>
                  </p:nvSpPr>
                  <p:spPr bwMode="hidden">
                    <a:xfrm rot="2711884">
                      <a:off x="4022" y="3149"/>
                      <a:ext cx="924"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grpSp>
              <p:grpSp>
                <p:nvGrpSpPr>
                  <p:cNvPr id="36" name="Group 15"/>
                  <p:cNvGrpSpPr>
                    <a:grpSpLocks/>
                  </p:cNvGrpSpPr>
                  <p:nvPr/>
                </p:nvGrpSpPr>
                <p:grpSpPr bwMode="auto">
                  <a:xfrm>
                    <a:off x="2938" y="1992"/>
                    <a:ext cx="2462" cy="1331"/>
                    <a:chOff x="2864" y="2020"/>
                    <a:chExt cx="2462" cy="1331"/>
                  </a:xfrm>
                </p:grpSpPr>
                <p:sp>
                  <p:nvSpPr>
                    <p:cNvPr id="129" name="Freeform 16"/>
                    <p:cNvSpPr>
                      <a:spLocks/>
                    </p:cNvSpPr>
                    <p:nvPr/>
                  </p:nvSpPr>
                  <p:spPr bwMode="hidden">
                    <a:xfrm rot="2104081">
                      <a:off x="2864" y="2020"/>
                      <a:ext cx="1813" cy="34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sp>
                  <p:nvSpPr>
                    <p:cNvPr id="130" name="Freeform 17"/>
                    <p:cNvSpPr>
                      <a:spLocks/>
                    </p:cNvSpPr>
                    <p:nvPr/>
                  </p:nvSpPr>
                  <p:spPr bwMode="hidden">
                    <a:xfrm rot="2104081">
                      <a:off x="4352" y="2806"/>
                      <a:ext cx="974"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grpSp>
              <p:grpSp>
                <p:nvGrpSpPr>
                  <p:cNvPr id="37" name="Group 18"/>
                  <p:cNvGrpSpPr>
                    <a:grpSpLocks/>
                  </p:cNvGrpSpPr>
                  <p:nvPr/>
                </p:nvGrpSpPr>
                <p:grpSpPr bwMode="auto">
                  <a:xfrm>
                    <a:off x="2970" y="1804"/>
                    <a:ext cx="2478" cy="1064"/>
                    <a:chOff x="2896" y="1832"/>
                    <a:chExt cx="2478" cy="1064"/>
                  </a:xfrm>
                </p:grpSpPr>
                <p:sp>
                  <p:nvSpPr>
                    <p:cNvPr id="127" name="Freeform 19"/>
                    <p:cNvSpPr>
                      <a:spLocks/>
                    </p:cNvSpPr>
                    <p:nvPr/>
                  </p:nvSpPr>
                  <p:spPr bwMode="hidden">
                    <a:xfrm rot="1582915">
                      <a:off x="2896" y="1832"/>
                      <a:ext cx="1736" cy="30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sp>
                  <p:nvSpPr>
                    <p:cNvPr id="128" name="Freeform 20"/>
                    <p:cNvSpPr>
                      <a:spLocks/>
                    </p:cNvSpPr>
                    <p:nvPr/>
                  </p:nvSpPr>
                  <p:spPr bwMode="hidden">
                    <a:xfrm rot="1582915">
                      <a:off x="4442" y="2420"/>
                      <a:ext cx="932" cy="47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grpSp>
              <p:grpSp>
                <p:nvGrpSpPr>
                  <p:cNvPr id="38" name="Group 21"/>
                  <p:cNvGrpSpPr>
                    <a:grpSpLocks/>
                  </p:cNvGrpSpPr>
                  <p:nvPr/>
                </p:nvGrpSpPr>
                <p:grpSpPr bwMode="auto">
                  <a:xfrm>
                    <a:off x="2998" y="1608"/>
                    <a:ext cx="2472" cy="927"/>
                    <a:chOff x="2924" y="1636"/>
                    <a:chExt cx="2472" cy="927"/>
                  </a:xfrm>
                </p:grpSpPr>
                <p:sp>
                  <p:nvSpPr>
                    <p:cNvPr id="125" name="Freeform 22"/>
                    <p:cNvSpPr>
                      <a:spLocks/>
                    </p:cNvSpPr>
                    <p:nvPr/>
                  </p:nvSpPr>
                  <p:spPr bwMode="hidden">
                    <a:xfrm rot="1080363">
                      <a:off x="2924" y="1636"/>
                      <a:ext cx="1677" cy="33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sp>
                  <p:nvSpPr>
                    <p:cNvPr id="126" name="Freeform 23"/>
                    <p:cNvSpPr>
                      <a:spLocks/>
                    </p:cNvSpPr>
                    <p:nvPr/>
                  </p:nvSpPr>
                  <p:spPr bwMode="hidden">
                    <a:xfrm rot="1080363">
                      <a:off x="4495" y="2036"/>
                      <a:ext cx="901" cy="52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grpSp>
              <p:grpSp>
                <p:nvGrpSpPr>
                  <p:cNvPr id="39" name="Group 24"/>
                  <p:cNvGrpSpPr>
                    <a:grpSpLocks/>
                  </p:cNvGrpSpPr>
                  <p:nvPr/>
                </p:nvGrpSpPr>
                <p:grpSpPr bwMode="auto">
                  <a:xfrm>
                    <a:off x="3032" y="1386"/>
                    <a:ext cx="2341" cy="657"/>
                    <a:chOff x="2958" y="1414"/>
                    <a:chExt cx="2341" cy="657"/>
                  </a:xfrm>
                </p:grpSpPr>
                <p:sp>
                  <p:nvSpPr>
                    <p:cNvPr id="123" name="Freeform 25"/>
                    <p:cNvSpPr>
                      <a:spLocks/>
                    </p:cNvSpPr>
                    <p:nvPr/>
                  </p:nvSpPr>
                  <p:spPr bwMode="hidden">
                    <a:xfrm rot="463793">
                      <a:off x="2958" y="1414"/>
                      <a:ext cx="154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sp>
                  <p:nvSpPr>
                    <p:cNvPr id="124" name="Freeform 26"/>
                    <p:cNvSpPr>
                      <a:spLocks/>
                    </p:cNvSpPr>
                    <p:nvPr/>
                  </p:nvSpPr>
                  <p:spPr bwMode="hidden">
                    <a:xfrm rot="463793">
                      <a:off x="4469" y="1582"/>
                      <a:ext cx="830"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grpSp>
              <p:grpSp>
                <p:nvGrpSpPr>
                  <p:cNvPr id="40" name="Group 27"/>
                  <p:cNvGrpSpPr>
                    <a:grpSpLocks/>
                  </p:cNvGrpSpPr>
                  <p:nvPr/>
                </p:nvGrpSpPr>
                <p:grpSpPr bwMode="auto">
                  <a:xfrm>
                    <a:off x="3057" y="1241"/>
                    <a:ext cx="2150" cy="342"/>
                    <a:chOff x="2983" y="1269"/>
                    <a:chExt cx="2150" cy="342"/>
                  </a:xfrm>
                </p:grpSpPr>
                <p:sp>
                  <p:nvSpPr>
                    <p:cNvPr id="121" name="Freeform 28"/>
                    <p:cNvSpPr>
                      <a:spLocks/>
                    </p:cNvSpPr>
                    <p:nvPr/>
                  </p:nvSpPr>
                  <p:spPr bwMode="hidden">
                    <a:xfrm rot="-84182">
                      <a:off x="2983" y="1290"/>
                      <a:ext cx="1404" cy="218"/>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sp>
                  <p:nvSpPr>
                    <p:cNvPr id="122" name="Freeform 29"/>
                    <p:cNvSpPr>
                      <a:spLocks/>
                    </p:cNvSpPr>
                    <p:nvPr/>
                  </p:nvSpPr>
                  <p:spPr bwMode="hidden">
                    <a:xfrm rot="-84182">
                      <a:off x="4379" y="1269"/>
                      <a:ext cx="754" cy="342"/>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grpSp>
              <p:grpSp>
                <p:nvGrpSpPr>
                  <p:cNvPr id="41" name="Group 30"/>
                  <p:cNvGrpSpPr>
                    <a:grpSpLocks/>
                  </p:cNvGrpSpPr>
                  <p:nvPr/>
                </p:nvGrpSpPr>
                <p:grpSpPr bwMode="auto">
                  <a:xfrm>
                    <a:off x="3012" y="890"/>
                    <a:ext cx="1879" cy="426"/>
                    <a:chOff x="2938" y="918"/>
                    <a:chExt cx="1879" cy="426"/>
                  </a:xfrm>
                </p:grpSpPr>
                <p:sp>
                  <p:nvSpPr>
                    <p:cNvPr id="119" name="Freeform 31"/>
                    <p:cNvSpPr>
                      <a:spLocks/>
                    </p:cNvSpPr>
                    <p:nvPr/>
                  </p:nvSpPr>
                  <p:spPr bwMode="hidden">
                    <a:xfrm rot="-802576">
                      <a:off x="2938" y="1129"/>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sp>
                  <p:nvSpPr>
                    <p:cNvPr id="120" name="Freeform 32"/>
                    <p:cNvSpPr>
                      <a:spLocks/>
                    </p:cNvSpPr>
                    <p:nvPr/>
                  </p:nvSpPr>
                  <p:spPr bwMode="hidden">
                    <a:xfrm rot="-802576">
                      <a:off x="4155" y="918"/>
                      <a:ext cx="662" cy="33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grpSp>
              <p:grpSp>
                <p:nvGrpSpPr>
                  <p:cNvPr id="42" name="Group 33"/>
                  <p:cNvGrpSpPr>
                    <a:grpSpLocks/>
                  </p:cNvGrpSpPr>
                  <p:nvPr/>
                </p:nvGrpSpPr>
                <p:grpSpPr bwMode="auto">
                  <a:xfrm>
                    <a:off x="711" y="1625"/>
                    <a:ext cx="1257" cy="2326"/>
                    <a:chOff x="637" y="1653"/>
                    <a:chExt cx="1257" cy="2326"/>
                  </a:xfrm>
                </p:grpSpPr>
                <p:sp>
                  <p:nvSpPr>
                    <p:cNvPr id="117" name="Freeform 34"/>
                    <p:cNvSpPr>
                      <a:spLocks/>
                    </p:cNvSpPr>
                    <p:nvPr/>
                  </p:nvSpPr>
                  <p:spPr bwMode="hidden">
                    <a:xfrm rot="18888116" flipH="1">
                      <a:off x="876" y="2358"/>
                      <a:ext cx="1724"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sp>
                  <p:nvSpPr>
                    <p:cNvPr id="118" name="Freeform 35"/>
                    <p:cNvSpPr>
                      <a:spLocks/>
                    </p:cNvSpPr>
                    <p:nvPr/>
                  </p:nvSpPr>
                  <p:spPr bwMode="hidden">
                    <a:xfrm rot="18888116" flipH="1">
                      <a:off x="419" y="3271"/>
                      <a:ext cx="926"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grpSp>
              <p:grpSp>
                <p:nvGrpSpPr>
                  <p:cNvPr id="43" name="Group 36"/>
                  <p:cNvGrpSpPr>
                    <a:grpSpLocks/>
                  </p:cNvGrpSpPr>
                  <p:nvPr/>
                </p:nvGrpSpPr>
                <p:grpSpPr bwMode="auto">
                  <a:xfrm>
                    <a:off x="69" y="2168"/>
                    <a:ext cx="2462" cy="1333"/>
                    <a:chOff x="-5" y="2196"/>
                    <a:chExt cx="2462" cy="1333"/>
                  </a:xfrm>
                </p:grpSpPr>
                <p:sp>
                  <p:nvSpPr>
                    <p:cNvPr id="115" name="Freeform 37"/>
                    <p:cNvSpPr>
                      <a:spLocks/>
                    </p:cNvSpPr>
                    <p:nvPr/>
                  </p:nvSpPr>
                  <p:spPr bwMode="hidden">
                    <a:xfrm rot="19495919" flipH="1">
                      <a:off x="644" y="2196"/>
                      <a:ext cx="1813" cy="348"/>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sp>
                  <p:nvSpPr>
                    <p:cNvPr id="116" name="Freeform 38"/>
                    <p:cNvSpPr>
                      <a:spLocks/>
                    </p:cNvSpPr>
                    <p:nvPr/>
                  </p:nvSpPr>
                  <p:spPr bwMode="hidden">
                    <a:xfrm rot="19495919" flipH="1">
                      <a:off x="-5" y="2984"/>
                      <a:ext cx="974"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grpSp>
              <p:grpSp>
                <p:nvGrpSpPr>
                  <p:cNvPr id="44" name="Group 39"/>
                  <p:cNvGrpSpPr>
                    <a:grpSpLocks/>
                  </p:cNvGrpSpPr>
                  <p:nvPr/>
                </p:nvGrpSpPr>
                <p:grpSpPr bwMode="auto">
                  <a:xfrm>
                    <a:off x="22" y="1981"/>
                    <a:ext cx="2477" cy="1063"/>
                    <a:chOff x="-52" y="2009"/>
                    <a:chExt cx="2477" cy="1063"/>
                  </a:xfrm>
                </p:grpSpPr>
                <p:sp>
                  <p:nvSpPr>
                    <p:cNvPr id="113" name="Freeform 40"/>
                    <p:cNvSpPr>
                      <a:spLocks/>
                    </p:cNvSpPr>
                    <p:nvPr/>
                  </p:nvSpPr>
                  <p:spPr bwMode="hidden">
                    <a:xfrm rot="20017085" flipH="1">
                      <a:off x="689" y="2009"/>
                      <a:ext cx="1736" cy="30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sp>
                  <p:nvSpPr>
                    <p:cNvPr id="114" name="Freeform 41"/>
                    <p:cNvSpPr>
                      <a:spLocks/>
                    </p:cNvSpPr>
                    <p:nvPr/>
                  </p:nvSpPr>
                  <p:spPr bwMode="hidden">
                    <a:xfrm rot="20017085" flipH="1">
                      <a:off x="-52" y="2596"/>
                      <a:ext cx="932" cy="47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grpSp>
              <p:grpSp>
                <p:nvGrpSpPr>
                  <p:cNvPr id="45" name="Group 42"/>
                  <p:cNvGrpSpPr>
                    <a:grpSpLocks/>
                  </p:cNvGrpSpPr>
                  <p:nvPr/>
                </p:nvGrpSpPr>
                <p:grpSpPr bwMode="auto">
                  <a:xfrm>
                    <a:off x="0" y="1786"/>
                    <a:ext cx="2472" cy="927"/>
                    <a:chOff x="-74" y="1814"/>
                    <a:chExt cx="2472" cy="927"/>
                  </a:xfrm>
                </p:grpSpPr>
                <p:sp>
                  <p:nvSpPr>
                    <p:cNvPr id="111" name="Freeform 43"/>
                    <p:cNvSpPr>
                      <a:spLocks/>
                    </p:cNvSpPr>
                    <p:nvPr/>
                  </p:nvSpPr>
                  <p:spPr bwMode="hidden">
                    <a:xfrm rot="20519637" flipH="1">
                      <a:off x="721" y="1814"/>
                      <a:ext cx="1677" cy="33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sp>
                  <p:nvSpPr>
                    <p:cNvPr id="112" name="Freeform 44"/>
                    <p:cNvSpPr>
                      <a:spLocks/>
                    </p:cNvSpPr>
                    <p:nvPr/>
                  </p:nvSpPr>
                  <p:spPr bwMode="hidden">
                    <a:xfrm rot="20519637" flipH="1">
                      <a:off x="-74" y="2214"/>
                      <a:ext cx="901" cy="52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grpSp>
              <p:grpSp>
                <p:nvGrpSpPr>
                  <p:cNvPr id="46" name="Group 45"/>
                  <p:cNvGrpSpPr>
                    <a:grpSpLocks/>
                  </p:cNvGrpSpPr>
                  <p:nvPr/>
                </p:nvGrpSpPr>
                <p:grpSpPr bwMode="auto">
                  <a:xfrm>
                    <a:off x="97" y="1563"/>
                    <a:ext cx="2340" cy="656"/>
                    <a:chOff x="23" y="1591"/>
                    <a:chExt cx="2340" cy="656"/>
                  </a:xfrm>
                </p:grpSpPr>
                <p:sp>
                  <p:nvSpPr>
                    <p:cNvPr id="109" name="Freeform 46"/>
                    <p:cNvSpPr>
                      <a:spLocks/>
                    </p:cNvSpPr>
                    <p:nvPr/>
                  </p:nvSpPr>
                  <p:spPr bwMode="hidden">
                    <a:xfrm rot="21136207" flipH="1">
                      <a:off x="819" y="1591"/>
                      <a:ext cx="154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sp>
                  <p:nvSpPr>
                    <p:cNvPr id="110" name="Freeform 47"/>
                    <p:cNvSpPr>
                      <a:spLocks/>
                    </p:cNvSpPr>
                    <p:nvPr/>
                  </p:nvSpPr>
                  <p:spPr bwMode="hidden">
                    <a:xfrm rot="21136207" flipH="1">
                      <a:off x="23" y="1758"/>
                      <a:ext cx="830"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grpSp>
              <p:grpSp>
                <p:nvGrpSpPr>
                  <p:cNvPr id="47" name="Group 48"/>
                  <p:cNvGrpSpPr>
                    <a:grpSpLocks/>
                  </p:cNvGrpSpPr>
                  <p:nvPr/>
                </p:nvGrpSpPr>
                <p:grpSpPr bwMode="auto">
                  <a:xfrm>
                    <a:off x="263" y="1417"/>
                    <a:ext cx="2150" cy="344"/>
                    <a:chOff x="189" y="1445"/>
                    <a:chExt cx="2150" cy="344"/>
                  </a:xfrm>
                </p:grpSpPr>
                <p:sp>
                  <p:nvSpPr>
                    <p:cNvPr id="107" name="Freeform 49"/>
                    <p:cNvSpPr>
                      <a:spLocks/>
                    </p:cNvSpPr>
                    <p:nvPr/>
                  </p:nvSpPr>
                  <p:spPr bwMode="hidden">
                    <a:xfrm rot="84182" flipH="1">
                      <a:off x="935" y="1466"/>
                      <a:ext cx="1404" cy="21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sp>
                  <p:nvSpPr>
                    <p:cNvPr id="108" name="Freeform 50"/>
                    <p:cNvSpPr>
                      <a:spLocks/>
                    </p:cNvSpPr>
                    <p:nvPr/>
                  </p:nvSpPr>
                  <p:spPr bwMode="hidden">
                    <a:xfrm rot="84182" flipH="1">
                      <a:off x="189" y="1445"/>
                      <a:ext cx="754" cy="344"/>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grpSp>
              <p:grpSp>
                <p:nvGrpSpPr>
                  <p:cNvPr id="48" name="Group 51"/>
                  <p:cNvGrpSpPr>
                    <a:grpSpLocks/>
                  </p:cNvGrpSpPr>
                  <p:nvPr/>
                </p:nvGrpSpPr>
                <p:grpSpPr bwMode="auto">
                  <a:xfrm>
                    <a:off x="579" y="1066"/>
                    <a:ext cx="1879" cy="427"/>
                    <a:chOff x="505" y="1094"/>
                    <a:chExt cx="1879" cy="427"/>
                  </a:xfrm>
                </p:grpSpPr>
                <p:sp>
                  <p:nvSpPr>
                    <p:cNvPr id="105" name="Freeform 52"/>
                    <p:cNvSpPr>
                      <a:spLocks/>
                    </p:cNvSpPr>
                    <p:nvPr/>
                  </p:nvSpPr>
                  <p:spPr bwMode="hidden">
                    <a:xfrm rot="802576" flipH="1">
                      <a:off x="1151" y="1306"/>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sp>
                  <p:nvSpPr>
                    <p:cNvPr id="106" name="Freeform 53"/>
                    <p:cNvSpPr>
                      <a:spLocks/>
                    </p:cNvSpPr>
                    <p:nvPr/>
                  </p:nvSpPr>
                  <p:spPr bwMode="hidden">
                    <a:xfrm rot="802576" flipH="1">
                      <a:off x="505" y="1094"/>
                      <a:ext cx="662" cy="33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grpSp>
              <p:grpSp>
                <p:nvGrpSpPr>
                  <p:cNvPr id="49" name="Group 54"/>
                  <p:cNvGrpSpPr>
                    <a:grpSpLocks/>
                  </p:cNvGrpSpPr>
                  <p:nvPr/>
                </p:nvGrpSpPr>
                <p:grpSpPr bwMode="auto">
                  <a:xfrm>
                    <a:off x="690" y="872"/>
                    <a:ext cx="1849" cy="553"/>
                    <a:chOff x="616" y="900"/>
                    <a:chExt cx="1849" cy="553"/>
                  </a:xfrm>
                </p:grpSpPr>
                <p:sp>
                  <p:nvSpPr>
                    <p:cNvPr id="103" name="Freeform 55"/>
                    <p:cNvSpPr>
                      <a:spLocks/>
                    </p:cNvSpPr>
                    <p:nvPr/>
                  </p:nvSpPr>
                  <p:spPr bwMode="hidden">
                    <a:xfrm rot="1277471" flipH="1">
                      <a:off x="1232" y="1238"/>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sp>
                  <p:nvSpPr>
                    <p:cNvPr id="104" name="Freeform 56"/>
                    <p:cNvSpPr>
                      <a:spLocks/>
                    </p:cNvSpPr>
                    <p:nvPr/>
                  </p:nvSpPr>
                  <p:spPr bwMode="hidden">
                    <a:xfrm rot="1277471" flipH="1">
                      <a:off x="616" y="900"/>
                      <a:ext cx="662" cy="33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grpSp>
              <p:grpSp>
                <p:nvGrpSpPr>
                  <p:cNvPr id="50" name="Group 57"/>
                  <p:cNvGrpSpPr>
                    <a:grpSpLocks/>
                  </p:cNvGrpSpPr>
                  <p:nvPr/>
                </p:nvGrpSpPr>
                <p:grpSpPr bwMode="auto">
                  <a:xfrm>
                    <a:off x="911" y="590"/>
                    <a:ext cx="1767" cy="742"/>
                    <a:chOff x="911" y="590"/>
                    <a:chExt cx="1767" cy="742"/>
                  </a:xfrm>
                </p:grpSpPr>
                <p:sp>
                  <p:nvSpPr>
                    <p:cNvPr id="101" name="Freeform 58"/>
                    <p:cNvSpPr>
                      <a:spLocks/>
                    </p:cNvSpPr>
                    <p:nvPr/>
                  </p:nvSpPr>
                  <p:spPr bwMode="hidden">
                    <a:xfrm rot="2028410" flipH="1">
                      <a:off x="1445" y="1117"/>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sp>
                  <p:nvSpPr>
                    <p:cNvPr id="102" name="Freeform 59"/>
                    <p:cNvSpPr>
                      <a:spLocks/>
                    </p:cNvSpPr>
                    <p:nvPr/>
                  </p:nvSpPr>
                  <p:spPr bwMode="hidden">
                    <a:xfrm rot="2028410" flipH="1">
                      <a:off x="911" y="590"/>
                      <a:ext cx="662" cy="33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grpSp>
              <p:grpSp>
                <p:nvGrpSpPr>
                  <p:cNvPr id="51" name="Group 60"/>
                  <p:cNvGrpSpPr>
                    <a:grpSpLocks/>
                  </p:cNvGrpSpPr>
                  <p:nvPr/>
                </p:nvGrpSpPr>
                <p:grpSpPr bwMode="auto">
                  <a:xfrm>
                    <a:off x="1120" y="300"/>
                    <a:ext cx="1693" cy="892"/>
                    <a:chOff x="1120" y="300"/>
                    <a:chExt cx="1693" cy="892"/>
                  </a:xfrm>
                </p:grpSpPr>
                <p:sp>
                  <p:nvSpPr>
                    <p:cNvPr id="99" name="Freeform 61"/>
                    <p:cNvSpPr>
                      <a:spLocks/>
                    </p:cNvSpPr>
                    <p:nvPr/>
                  </p:nvSpPr>
                  <p:spPr bwMode="hidden">
                    <a:xfrm rot="2664424" flipH="1">
                      <a:off x="1562" y="977"/>
                      <a:ext cx="1251"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sp>
                  <p:nvSpPr>
                    <p:cNvPr id="100" name="Freeform 62"/>
                    <p:cNvSpPr>
                      <a:spLocks/>
                    </p:cNvSpPr>
                    <p:nvPr/>
                  </p:nvSpPr>
                  <p:spPr bwMode="hidden">
                    <a:xfrm rot="2664424" flipH="1">
                      <a:off x="1120" y="300"/>
                      <a:ext cx="672" cy="33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grpSp>
              <p:grpSp>
                <p:nvGrpSpPr>
                  <p:cNvPr id="52" name="Group 63"/>
                  <p:cNvGrpSpPr>
                    <a:grpSpLocks/>
                  </p:cNvGrpSpPr>
                  <p:nvPr/>
                </p:nvGrpSpPr>
                <p:grpSpPr bwMode="auto">
                  <a:xfrm>
                    <a:off x="1707" y="75"/>
                    <a:ext cx="778" cy="1514"/>
                    <a:chOff x="1633" y="103"/>
                    <a:chExt cx="778" cy="1514"/>
                  </a:xfrm>
                </p:grpSpPr>
                <p:sp>
                  <p:nvSpPr>
                    <p:cNvPr id="97" name="Freeform 64"/>
                    <p:cNvSpPr>
                      <a:spLocks/>
                    </p:cNvSpPr>
                    <p:nvPr/>
                  </p:nvSpPr>
                  <p:spPr bwMode="hidden">
                    <a:xfrm rot="3473776" flipH="1">
                      <a:off x="1753" y="959"/>
                      <a:ext cx="1101"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sp>
                  <p:nvSpPr>
                    <p:cNvPr id="98" name="Freeform 65"/>
                    <p:cNvSpPr>
                      <a:spLocks/>
                    </p:cNvSpPr>
                    <p:nvPr/>
                  </p:nvSpPr>
                  <p:spPr bwMode="hidden">
                    <a:xfrm rot="3473776" flipH="1">
                      <a:off x="1506" y="230"/>
                      <a:ext cx="591"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grpSp>
              <p:grpSp>
                <p:nvGrpSpPr>
                  <p:cNvPr id="53" name="Group 66"/>
                  <p:cNvGrpSpPr>
                    <a:grpSpLocks/>
                  </p:cNvGrpSpPr>
                  <p:nvPr/>
                </p:nvGrpSpPr>
                <p:grpSpPr bwMode="auto">
                  <a:xfrm>
                    <a:off x="2009" y="0"/>
                    <a:ext cx="635" cy="1535"/>
                    <a:chOff x="1935" y="28"/>
                    <a:chExt cx="635" cy="1535"/>
                  </a:xfrm>
                </p:grpSpPr>
                <p:sp>
                  <p:nvSpPr>
                    <p:cNvPr id="95" name="Freeform 67"/>
                    <p:cNvSpPr>
                      <a:spLocks/>
                    </p:cNvSpPr>
                    <p:nvPr/>
                  </p:nvSpPr>
                  <p:spPr bwMode="hidden">
                    <a:xfrm rot="4126480" flipH="1">
                      <a:off x="1932" y="925"/>
                      <a:ext cx="1061"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sp>
                  <p:nvSpPr>
                    <p:cNvPr id="96" name="Freeform 68"/>
                    <p:cNvSpPr>
                      <a:spLocks/>
                    </p:cNvSpPr>
                    <p:nvPr/>
                  </p:nvSpPr>
                  <p:spPr bwMode="hidden">
                    <a:xfrm rot="4126480" flipH="1">
                      <a:off x="1819" y="144"/>
                      <a:ext cx="570"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grpSp>
              <p:grpSp>
                <p:nvGrpSpPr>
                  <p:cNvPr id="54" name="Group 69"/>
                  <p:cNvGrpSpPr>
                    <a:grpSpLocks/>
                  </p:cNvGrpSpPr>
                  <p:nvPr/>
                </p:nvGrpSpPr>
                <p:grpSpPr bwMode="auto">
                  <a:xfrm>
                    <a:off x="2896" y="644"/>
                    <a:ext cx="1846" cy="566"/>
                    <a:chOff x="2822" y="672"/>
                    <a:chExt cx="1846" cy="566"/>
                  </a:xfrm>
                </p:grpSpPr>
                <p:sp>
                  <p:nvSpPr>
                    <p:cNvPr id="93" name="Freeform 70"/>
                    <p:cNvSpPr>
                      <a:spLocks/>
                    </p:cNvSpPr>
                    <p:nvPr/>
                  </p:nvSpPr>
                  <p:spPr bwMode="hidden">
                    <a:xfrm rot="-1325434">
                      <a:off x="2822" y="1023"/>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sp>
                  <p:nvSpPr>
                    <p:cNvPr id="94" name="Freeform 71"/>
                    <p:cNvSpPr>
                      <a:spLocks/>
                    </p:cNvSpPr>
                    <p:nvPr/>
                  </p:nvSpPr>
                  <p:spPr bwMode="hidden">
                    <a:xfrm rot="-1325434">
                      <a:off x="4005" y="672"/>
                      <a:ext cx="663" cy="33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grpSp>
              <p:grpSp>
                <p:nvGrpSpPr>
                  <p:cNvPr id="55" name="Group 72"/>
                  <p:cNvGrpSpPr>
                    <a:grpSpLocks/>
                  </p:cNvGrpSpPr>
                  <p:nvPr/>
                </p:nvGrpSpPr>
                <p:grpSpPr bwMode="auto">
                  <a:xfrm>
                    <a:off x="2757" y="417"/>
                    <a:ext cx="1782" cy="717"/>
                    <a:chOff x="2683" y="445"/>
                    <a:chExt cx="1782" cy="717"/>
                  </a:xfrm>
                </p:grpSpPr>
                <p:sp>
                  <p:nvSpPr>
                    <p:cNvPr id="91" name="Freeform 73"/>
                    <p:cNvSpPr>
                      <a:spLocks/>
                    </p:cNvSpPr>
                    <p:nvPr/>
                  </p:nvSpPr>
                  <p:spPr bwMode="hidden">
                    <a:xfrm rot="-1921064">
                      <a:off x="2683" y="947"/>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sp>
                  <p:nvSpPr>
                    <p:cNvPr id="92" name="Freeform 74"/>
                    <p:cNvSpPr>
                      <a:spLocks/>
                    </p:cNvSpPr>
                    <p:nvPr/>
                  </p:nvSpPr>
                  <p:spPr bwMode="hidden">
                    <a:xfrm rot="-1921064">
                      <a:off x="3803" y="445"/>
                      <a:ext cx="662" cy="33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grpSp>
              <p:sp>
                <p:nvSpPr>
                  <p:cNvPr id="56" name="Freeform 75"/>
                  <p:cNvSpPr>
                    <a:spLocks/>
                  </p:cNvSpPr>
                  <p:nvPr/>
                </p:nvSpPr>
                <p:spPr bwMode="hidden">
                  <a:xfrm rot="4578755" flipH="1">
                    <a:off x="2176" y="949"/>
                    <a:ext cx="1026" cy="14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sp>
                <p:nvSpPr>
                  <p:cNvPr id="57" name="Freeform 76"/>
                  <p:cNvSpPr>
                    <a:spLocks/>
                  </p:cNvSpPr>
                  <p:nvPr/>
                </p:nvSpPr>
                <p:spPr bwMode="hidden">
                  <a:xfrm rot="4578755" flipH="1">
                    <a:off x="2199" y="196"/>
                    <a:ext cx="552" cy="22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grpSp>
                <p:nvGrpSpPr>
                  <p:cNvPr id="58" name="Group 77"/>
                  <p:cNvGrpSpPr>
                    <a:grpSpLocks/>
                  </p:cNvGrpSpPr>
                  <p:nvPr/>
                </p:nvGrpSpPr>
                <p:grpSpPr bwMode="auto">
                  <a:xfrm>
                    <a:off x="2874" y="13"/>
                    <a:ext cx="639" cy="1520"/>
                    <a:chOff x="2800" y="41"/>
                    <a:chExt cx="639" cy="1520"/>
                  </a:xfrm>
                </p:grpSpPr>
                <p:sp>
                  <p:nvSpPr>
                    <p:cNvPr id="89" name="Freeform 78"/>
                    <p:cNvSpPr>
                      <a:spLocks/>
                    </p:cNvSpPr>
                    <p:nvPr/>
                  </p:nvSpPr>
                  <p:spPr bwMode="hidden">
                    <a:xfrm rot="-3857755">
                      <a:off x="2361" y="938"/>
                      <a:ext cx="1062" cy="18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sp>
                  <p:nvSpPr>
                    <p:cNvPr id="90" name="Freeform 79"/>
                    <p:cNvSpPr>
                      <a:spLocks/>
                    </p:cNvSpPr>
                    <p:nvPr/>
                  </p:nvSpPr>
                  <p:spPr bwMode="hidden">
                    <a:xfrm rot="-3857755">
                      <a:off x="3010" y="182"/>
                      <a:ext cx="570" cy="28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grpSp>
              <p:grpSp>
                <p:nvGrpSpPr>
                  <p:cNvPr id="59" name="Group 80"/>
                  <p:cNvGrpSpPr>
                    <a:grpSpLocks/>
                  </p:cNvGrpSpPr>
                  <p:nvPr/>
                </p:nvGrpSpPr>
                <p:grpSpPr bwMode="auto">
                  <a:xfrm>
                    <a:off x="3009" y="135"/>
                    <a:ext cx="1016" cy="1463"/>
                    <a:chOff x="2935" y="163"/>
                    <a:chExt cx="1016" cy="1463"/>
                  </a:xfrm>
                </p:grpSpPr>
                <p:sp>
                  <p:nvSpPr>
                    <p:cNvPr id="87" name="Freeform 81"/>
                    <p:cNvSpPr>
                      <a:spLocks/>
                    </p:cNvSpPr>
                    <p:nvPr/>
                  </p:nvSpPr>
                  <p:spPr bwMode="hidden">
                    <a:xfrm rot="-2777260">
                      <a:off x="2492" y="914"/>
                      <a:ext cx="1155" cy="27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sp>
                  <p:nvSpPr>
                    <p:cNvPr id="88" name="Freeform 82"/>
                    <p:cNvSpPr>
                      <a:spLocks/>
                    </p:cNvSpPr>
                    <p:nvPr/>
                  </p:nvSpPr>
                  <p:spPr bwMode="hidden">
                    <a:xfrm rot="-2777260">
                      <a:off x="3429" y="262"/>
                      <a:ext cx="621" cy="42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grpSp>
              <p:grpSp>
                <p:nvGrpSpPr>
                  <p:cNvPr id="60" name="Group 83"/>
                  <p:cNvGrpSpPr>
                    <a:grpSpLocks/>
                  </p:cNvGrpSpPr>
                  <p:nvPr/>
                </p:nvGrpSpPr>
                <p:grpSpPr bwMode="auto">
                  <a:xfrm>
                    <a:off x="2805" y="4"/>
                    <a:ext cx="241" cy="1448"/>
                    <a:chOff x="2731" y="32"/>
                    <a:chExt cx="241" cy="1448"/>
                  </a:xfrm>
                </p:grpSpPr>
                <p:sp>
                  <p:nvSpPr>
                    <p:cNvPr id="85" name="Freeform 84"/>
                    <p:cNvSpPr>
                      <a:spLocks/>
                    </p:cNvSpPr>
                    <p:nvPr/>
                  </p:nvSpPr>
                  <p:spPr bwMode="hidden">
                    <a:xfrm rot="-4903748">
                      <a:off x="2297" y="960"/>
                      <a:ext cx="954" cy="8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sp>
                  <p:nvSpPr>
                    <p:cNvPr id="86" name="Freeform 85"/>
                    <p:cNvSpPr>
                      <a:spLocks/>
                    </p:cNvSpPr>
                    <p:nvPr/>
                  </p:nvSpPr>
                  <p:spPr bwMode="hidden">
                    <a:xfrm rot="-4903748">
                      <a:off x="2649" y="221"/>
                      <a:ext cx="512" cy="134"/>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grpSp>
              <p:grpSp>
                <p:nvGrpSpPr>
                  <p:cNvPr id="61" name="Group 86"/>
                  <p:cNvGrpSpPr>
                    <a:grpSpLocks/>
                  </p:cNvGrpSpPr>
                  <p:nvPr/>
                </p:nvGrpSpPr>
                <p:grpSpPr bwMode="auto">
                  <a:xfrm>
                    <a:off x="1017" y="1741"/>
                    <a:ext cx="1084" cy="2449"/>
                    <a:chOff x="943" y="1769"/>
                    <a:chExt cx="1084" cy="2449"/>
                  </a:xfrm>
                </p:grpSpPr>
                <p:sp>
                  <p:nvSpPr>
                    <p:cNvPr id="83" name="Freeform 87"/>
                    <p:cNvSpPr>
                      <a:spLocks/>
                    </p:cNvSpPr>
                    <p:nvPr/>
                  </p:nvSpPr>
                  <p:spPr bwMode="hidden">
                    <a:xfrm rot="18335692" flipH="1">
                      <a:off x="1010" y="2475"/>
                      <a:ext cx="1724" cy="311"/>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sp>
                  <p:nvSpPr>
                    <p:cNvPr id="84" name="Freeform 88"/>
                    <p:cNvSpPr>
                      <a:spLocks/>
                    </p:cNvSpPr>
                    <p:nvPr/>
                  </p:nvSpPr>
                  <p:spPr bwMode="hidden">
                    <a:xfrm rot="18335692" flipH="1">
                      <a:off x="726" y="3511"/>
                      <a:ext cx="924"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grpSp>
              <p:grpSp>
                <p:nvGrpSpPr>
                  <p:cNvPr id="62" name="Group 89"/>
                  <p:cNvGrpSpPr>
                    <a:grpSpLocks/>
                  </p:cNvGrpSpPr>
                  <p:nvPr/>
                </p:nvGrpSpPr>
                <p:grpSpPr bwMode="auto">
                  <a:xfrm>
                    <a:off x="1529" y="1908"/>
                    <a:ext cx="766" cy="2372"/>
                    <a:chOff x="1455" y="1936"/>
                    <a:chExt cx="766" cy="2372"/>
                  </a:xfrm>
                </p:grpSpPr>
                <p:sp>
                  <p:nvSpPr>
                    <p:cNvPr id="81" name="Freeform 90"/>
                    <p:cNvSpPr>
                      <a:spLocks/>
                    </p:cNvSpPr>
                    <p:nvPr/>
                  </p:nvSpPr>
                  <p:spPr bwMode="hidden">
                    <a:xfrm rot="17542885" flipH="1">
                      <a:off x="1268" y="2578"/>
                      <a:ext cx="1595" cy="311"/>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sp>
                  <p:nvSpPr>
                    <p:cNvPr id="82" name="Freeform 91"/>
                    <p:cNvSpPr>
                      <a:spLocks/>
                    </p:cNvSpPr>
                    <p:nvPr/>
                  </p:nvSpPr>
                  <p:spPr bwMode="hidden">
                    <a:xfrm rot="17542885" flipH="1">
                      <a:off x="1272" y="3635"/>
                      <a:ext cx="856"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grpSp>
              <p:grpSp>
                <p:nvGrpSpPr>
                  <p:cNvPr id="63" name="Group 92"/>
                  <p:cNvGrpSpPr>
                    <a:grpSpLocks/>
                  </p:cNvGrpSpPr>
                  <p:nvPr/>
                </p:nvGrpSpPr>
                <p:grpSpPr bwMode="auto">
                  <a:xfrm rot="88588">
                    <a:off x="2060" y="1961"/>
                    <a:ext cx="460" cy="2329"/>
                    <a:chOff x="1954" y="1989"/>
                    <a:chExt cx="493" cy="2604"/>
                  </a:xfrm>
                </p:grpSpPr>
                <p:sp>
                  <p:nvSpPr>
                    <p:cNvPr id="79" name="Freeform 93"/>
                    <p:cNvSpPr>
                      <a:spLocks/>
                    </p:cNvSpPr>
                    <p:nvPr/>
                  </p:nvSpPr>
                  <p:spPr bwMode="hidden">
                    <a:xfrm rot="16782062" flipH="1">
                      <a:off x="1441" y="2694"/>
                      <a:ext cx="1711" cy="301"/>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sp>
                  <p:nvSpPr>
                    <p:cNvPr id="80" name="Freeform 94"/>
                    <p:cNvSpPr>
                      <a:spLocks/>
                    </p:cNvSpPr>
                    <p:nvPr/>
                  </p:nvSpPr>
                  <p:spPr bwMode="hidden">
                    <a:xfrm rot="16782062" flipH="1">
                      <a:off x="1732" y="3897"/>
                      <a:ext cx="918" cy="47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grpSp>
              <p:grpSp>
                <p:nvGrpSpPr>
                  <p:cNvPr id="64" name="Group 95"/>
                  <p:cNvGrpSpPr>
                    <a:grpSpLocks/>
                  </p:cNvGrpSpPr>
                  <p:nvPr/>
                </p:nvGrpSpPr>
                <p:grpSpPr bwMode="auto">
                  <a:xfrm>
                    <a:off x="3408" y="1689"/>
                    <a:ext cx="1125" cy="2425"/>
                    <a:chOff x="3334" y="1717"/>
                    <a:chExt cx="1125" cy="2425"/>
                  </a:xfrm>
                </p:grpSpPr>
                <p:sp>
                  <p:nvSpPr>
                    <p:cNvPr id="77" name="Freeform 96"/>
                    <p:cNvSpPr>
                      <a:spLocks/>
                    </p:cNvSpPr>
                    <p:nvPr/>
                  </p:nvSpPr>
                  <p:spPr bwMode="hidden">
                    <a:xfrm rot="3144576">
                      <a:off x="2628" y="2423"/>
                      <a:ext cx="1724" cy="311"/>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sp>
                  <p:nvSpPr>
                    <p:cNvPr id="78" name="Freeform 97"/>
                    <p:cNvSpPr>
                      <a:spLocks/>
                    </p:cNvSpPr>
                    <p:nvPr/>
                  </p:nvSpPr>
                  <p:spPr bwMode="hidden">
                    <a:xfrm rot="3144576">
                      <a:off x="3752" y="3435"/>
                      <a:ext cx="924"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grpSp>
              <p:grpSp>
                <p:nvGrpSpPr>
                  <p:cNvPr id="65" name="Group 98"/>
                  <p:cNvGrpSpPr>
                    <a:grpSpLocks/>
                  </p:cNvGrpSpPr>
                  <p:nvPr/>
                </p:nvGrpSpPr>
                <p:grpSpPr bwMode="auto">
                  <a:xfrm>
                    <a:off x="3255" y="1839"/>
                    <a:ext cx="882" cy="2424"/>
                    <a:chOff x="3181" y="1867"/>
                    <a:chExt cx="882" cy="2424"/>
                  </a:xfrm>
                </p:grpSpPr>
                <p:sp>
                  <p:nvSpPr>
                    <p:cNvPr id="75" name="Freeform 99"/>
                    <p:cNvSpPr>
                      <a:spLocks/>
                    </p:cNvSpPr>
                    <p:nvPr/>
                  </p:nvSpPr>
                  <p:spPr bwMode="hidden">
                    <a:xfrm rot="3745735">
                      <a:off x="2506" y="2542"/>
                      <a:ext cx="1649" cy="29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sp>
                  <p:nvSpPr>
                    <p:cNvPr id="76" name="Freeform 100"/>
                    <p:cNvSpPr>
                      <a:spLocks/>
                    </p:cNvSpPr>
                    <p:nvPr/>
                  </p:nvSpPr>
                  <p:spPr bwMode="hidden">
                    <a:xfrm rot="3745735">
                      <a:off x="3387" y="3615"/>
                      <a:ext cx="884" cy="46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grpSp>
              <p:grpSp>
                <p:nvGrpSpPr>
                  <p:cNvPr id="66" name="Group 101"/>
                  <p:cNvGrpSpPr>
                    <a:grpSpLocks/>
                  </p:cNvGrpSpPr>
                  <p:nvPr/>
                </p:nvGrpSpPr>
                <p:grpSpPr bwMode="auto">
                  <a:xfrm>
                    <a:off x="3080" y="1956"/>
                    <a:ext cx="620" cy="2385"/>
                    <a:chOff x="3006" y="1984"/>
                    <a:chExt cx="620" cy="2385"/>
                  </a:xfrm>
                </p:grpSpPr>
                <p:sp>
                  <p:nvSpPr>
                    <p:cNvPr id="73" name="Freeform 102"/>
                    <p:cNvSpPr>
                      <a:spLocks/>
                    </p:cNvSpPr>
                    <p:nvPr/>
                  </p:nvSpPr>
                  <p:spPr bwMode="hidden">
                    <a:xfrm rot="4286818">
                      <a:off x="2329" y="2661"/>
                      <a:ext cx="1600" cy="24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sp>
                  <p:nvSpPr>
                    <p:cNvPr id="74" name="Freeform 103"/>
                    <p:cNvSpPr>
                      <a:spLocks/>
                    </p:cNvSpPr>
                    <p:nvPr/>
                  </p:nvSpPr>
                  <p:spPr bwMode="hidden">
                    <a:xfrm rot="4286818">
                      <a:off x="3003" y="3747"/>
                      <a:ext cx="859" cy="3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grpSp>
              <p:grpSp>
                <p:nvGrpSpPr>
                  <p:cNvPr id="67" name="Group 104"/>
                  <p:cNvGrpSpPr>
                    <a:grpSpLocks/>
                  </p:cNvGrpSpPr>
                  <p:nvPr/>
                </p:nvGrpSpPr>
                <p:grpSpPr bwMode="auto">
                  <a:xfrm>
                    <a:off x="2893" y="2072"/>
                    <a:ext cx="404" cy="2220"/>
                    <a:chOff x="2819" y="2100"/>
                    <a:chExt cx="404" cy="2220"/>
                  </a:xfrm>
                </p:grpSpPr>
                <p:sp>
                  <p:nvSpPr>
                    <p:cNvPr id="71" name="Freeform 105"/>
                    <p:cNvSpPr>
                      <a:spLocks/>
                    </p:cNvSpPr>
                    <p:nvPr/>
                  </p:nvSpPr>
                  <p:spPr bwMode="hidden">
                    <a:xfrm rot="4898956">
                      <a:off x="2206" y="2713"/>
                      <a:ext cx="1471" cy="24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sp>
                  <p:nvSpPr>
                    <p:cNvPr id="72" name="Freeform 106"/>
                    <p:cNvSpPr>
                      <a:spLocks/>
                    </p:cNvSpPr>
                    <p:nvPr/>
                  </p:nvSpPr>
                  <p:spPr bwMode="hidden">
                    <a:xfrm rot="4898956">
                      <a:off x="2636" y="3732"/>
                      <a:ext cx="790" cy="38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grpSp>
              <p:grpSp>
                <p:nvGrpSpPr>
                  <p:cNvPr id="68" name="Group 107"/>
                  <p:cNvGrpSpPr>
                    <a:grpSpLocks/>
                  </p:cNvGrpSpPr>
                  <p:nvPr/>
                </p:nvGrpSpPr>
                <p:grpSpPr bwMode="auto">
                  <a:xfrm>
                    <a:off x="2372" y="2107"/>
                    <a:ext cx="427" cy="2185"/>
                    <a:chOff x="2287" y="2135"/>
                    <a:chExt cx="427" cy="2185"/>
                  </a:xfrm>
                </p:grpSpPr>
                <p:sp>
                  <p:nvSpPr>
                    <p:cNvPr id="69" name="Freeform 108"/>
                    <p:cNvSpPr>
                      <a:spLocks/>
                    </p:cNvSpPr>
                    <p:nvPr/>
                  </p:nvSpPr>
                  <p:spPr bwMode="hidden">
                    <a:xfrm rot="5755659">
                      <a:off x="1901" y="2760"/>
                      <a:ext cx="1437" cy="188"/>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sp>
                  <p:nvSpPr>
                    <p:cNvPr id="70" name="Freeform 109"/>
                    <p:cNvSpPr>
                      <a:spLocks/>
                    </p:cNvSpPr>
                    <p:nvPr/>
                  </p:nvSpPr>
                  <p:spPr bwMode="hidden">
                    <a:xfrm rot="5755659">
                      <a:off x="2049" y="3787"/>
                      <a:ext cx="771" cy="29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grpSp>
            </p:grpSp>
          </p:grpSp>
          <p:grpSp>
            <p:nvGrpSpPr>
              <p:cNvPr id="23" name="Group 110"/>
              <p:cNvGrpSpPr>
                <a:grpSpLocks/>
              </p:cNvGrpSpPr>
              <p:nvPr/>
            </p:nvGrpSpPr>
            <p:grpSpPr bwMode="auto">
              <a:xfrm>
                <a:off x="73" y="313"/>
                <a:ext cx="5460" cy="3667"/>
                <a:chOff x="73" y="313"/>
                <a:chExt cx="5460" cy="3667"/>
              </a:xfrm>
            </p:grpSpPr>
            <p:grpSp>
              <p:nvGrpSpPr>
                <p:cNvPr id="24" name="Group 111"/>
                <p:cNvGrpSpPr>
                  <a:grpSpLocks/>
                </p:cNvGrpSpPr>
                <p:nvPr/>
              </p:nvGrpSpPr>
              <p:grpSpPr bwMode="auto">
                <a:xfrm>
                  <a:off x="73" y="313"/>
                  <a:ext cx="5460" cy="3667"/>
                  <a:chOff x="73" y="313"/>
                  <a:chExt cx="5460" cy="3667"/>
                </a:xfrm>
              </p:grpSpPr>
              <p:sp>
                <p:nvSpPr>
                  <p:cNvPr id="26" name="Arc 112"/>
                  <p:cNvSpPr>
                    <a:spLocks/>
                  </p:cNvSpPr>
                  <p:nvPr/>
                </p:nvSpPr>
                <p:spPr bwMode="hidden">
                  <a:xfrm flipV="1">
                    <a:off x="2965" y="456"/>
                    <a:ext cx="2568" cy="2047"/>
                  </a:xfrm>
                  <a:custGeom>
                    <a:avLst/>
                    <a:gdLst>
                      <a:gd name="G0" fmla="+- 17826 0 0"/>
                      <a:gd name="G1" fmla="+- 0 0 0"/>
                      <a:gd name="G2" fmla="+- 21600 0 0"/>
                      <a:gd name="T0" fmla="*/ 36729 w 36729"/>
                      <a:gd name="T1" fmla="*/ 10451 h 21600"/>
                      <a:gd name="T2" fmla="*/ 0 w 36729"/>
                      <a:gd name="T3" fmla="*/ 12197 h 21600"/>
                      <a:gd name="T4" fmla="*/ 17826 w 36729"/>
                      <a:gd name="T5" fmla="*/ 0 h 21600"/>
                    </a:gdLst>
                    <a:ahLst/>
                    <a:cxnLst>
                      <a:cxn ang="0">
                        <a:pos x="T0" y="T1"/>
                      </a:cxn>
                      <a:cxn ang="0">
                        <a:pos x="T2" y="T3"/>
                      </a:cxn>
                      <a:cxn ang="0">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close/>
                      </a:path>
                    </a:pathLst>
                  </a:custGeom>
                  <a:noFill/>
                  <a:ln w="9525">
                    <a:solidFill>
                      <a:schemeClr val="accent1"/>
                    </a:solidFill>
                    <a:round/>
                    <a:headEnd/>
                    <a:tailEnd/>
                  </a:ln>
                  <a:effectLst/>
                </p:spPr>
                <p:txBody>
                  <a:bodyPr wrap="none" anchor="ctr"/>
                  <a:lstStyle/>
                  <a:p>
                    <a:pPr fontAlgn="auto">
                      <a:spcBef>
                        <a:spcPts val="0"/>
                      </a:spcBef>
                      <a:spcAft>
                        <a:spcPts val="0"/>
                      </a:spcAft>
                      <a:defRPr/>
                    </a:pPr>
                    <a:endParaRPr lang="ru-RU">
                      <a:latin typeface="+mn-lt"/>
                    </a:endParaRPr>
                  </a:p>
                </p:txBody>
              </p:sp>
              <p:sp>
                <p:nvSpPr>
                  <p:cNvPr id="27" name="Arc 113"/>
                  <p:cNvSpPr>
                    <a:spLocks/>
                  </p:cNvSpPr>
                  <p:nvPr/>
                </p:nvSpPr>
                <p:spPr bwMode="hidden">
                  <a:xfrm flipH="1">
                    <a:off x="387" y="1601"/>
                    <a:ext cx="2017" cy="2379"/>
                  </a:xfrm>
                  <a:custGeom>
                    <a:avLst/>
                    <a:gdLst>
                      <a:gd name="G0" fmla="+- 8873 0 0"/>
                      <a:gd name="G1" fmla="+- 21600 0 0"/>
                      <a:gd name="G2" fmla="+- 21600 0 0"/>
                      <a:gd name="T0" fmla="*/ 0 w 30473"/>
                      <a:gd name="T1" fmla="*/ 1907 h 22305"/>
                      <a:gd name="T2" fmla="*/ 30462 w 30473"/>
                      <a:gd name="T3" fmla="*/ 22305 h 22305"/>
                      <a:gd name="T4" fmla="*/ 8873 w 30473"/>
                      <a:gd name="T5" fmla="*/ 21600 h 22305"/>
                    </a:gdLst>
                    <a:ahLst/>
                    <a:cxnLst>
                      <a:cxn ang="0">
                        <a:pos x="T0" y="T1"/>
                      </a:cxn>
                      <a:cxn ang="0">
                        <a:pos x="T2" y="T3"/>
                      </a:cxn>
                      <a:cxn ang="0">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a:effectLst/>
                </p:spPr>
                <p:txBody>
                  <a:bodyPr wrap="none" anchor="ctr"/>
                  <a:lstStyle/>
                  <a:p>
                    <a:pPr fontAlgn="auto">
                      <a:spcBef>
                        <a:spcPts val="0"/>
                      </a:spcBef>
                      <a:spcAft>
                        <a:spcPts val="0"/>
                      </a:spcAft>
                      <a:defRPr/>
                    </a:pPr>
                    <a:endParaRPr lang="ru-RU">
                      <a:latin typeface="+mn-lt"/>
                    </a:endParaRPr>
                  </a:p>
                </p:txBody>
              </p:sp>
              <p:sp>
                <p:nvSpPr>
                  <p:cNvPr id="28" name="Arc 114"/>
                  <p:cNvSpPr>
                    <a:spLocks/>
                  </p:cNvSpPr>
                  <p:nvPr/>
                </p:nvSpPr>
                <p:spPr bwMode="hidden">
                  <a:xfrm>
                    <a:off x="3028" y="1181"/>
                    <a:ext cx="1426" cy="2380"/>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pPr fontAlgn="auto">
                      <a:spcBef>
                        <a:spcPts val="0"/>
                      </a:spcBef>
                      <a:spcAft>
                        <a:spcPts val="0"/>
                      </a:spcAft>
                      <a:defRPr/>
                    </a:pPr>
                    <a:endParaRPr lang="ru-RU">
                      <a:latin typeface="+mn-lt"/>
                    </a:endParaRPr>
                  </a:p>
                </p:txBody>
              </p:sp>
              <p:sp>
                <p:nvSpPr>
                  <p:cNvPr id="29" name="Arc 115"/>
                  <p:cNvSpPr>
                    <a:spLocks/>
                  </p:cNvSpPr>
                  <p:nvPr/>
                </p:nvSpPr>
                <p:spPr bwMode="hidden">
                  <a:xfrm flipH="1">
                    <a:off x="73" y="812"/>
                    <a:ext cx="2541" cy="2380"/>
                  </a:xfrm>
                  <a:custGeom>
                    <a:avLst/>
                    <a:gdLst>
                      <a:gd name="G0" fmla="+- 15230 0 0"/>
                      <a:gd name="G1" fmla="+- 21600 0 0"/>
                      <a:gd name="G2" fmla="+- 21600 0 0"/>
                      <a:gd name="T0" fmla="*/ 0 w 36830"/>
                      <a:gd name="T1" fmla="*/ 6283 h 22305"/>
                      <a:gd name="T2" fmla="*/ 36819 w 36830"/>
                      <a:gd name="T3" fmla="*/ 22305 h 22305"/>
                      <a:gd name="T4" fmla="*/ 15230 w 36830"/>
                      <a:gd name="T5" fmla="*/ 21600 h 22305"/>
                    </a:gdLst>
                    <a:ahLst/>
                    <a:cxnLst>
                      <a:cxn ang="0">
                        <a:pos x="T0" y="T1"/>
                      </a:cxn>
                      <a:cxn ang="0">
                        <a:pos x="T2" y="T3"/>
                      </a:cxn>
                      <a:cxn ang="0">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a:effectLst/>
                </p:spPr>
                <p:txBody>
                  <a:bodyPr wrap="none" anchor="ctr"/>
                  <a:lstStyle/>
                  <a:p>
                    <a:pPr fontAlgn="auto">
                      <a:spcBef>
                        <a:spcPts val="0"/>
                      </a:spcBef>
                      <a:spcAft>
                        <a:spcPts val="0"/>
                      </a:spcAft>
                      <a:defRPr/>
                    </a:pPr>
                    <a:endParaRPr lang="ru-RU">
                      <a:latin typeface="+mn-lt"/>
                    </a:endParaRPr>
                  </a:p>
                </p:txBody>
              </p:sp>
              <p:sp>
                <p:nvSpPr>
                  <p:cNvPr id="30" name="Arc 116"/>
                  <p:cNvSpPr>
                    <a:spLocks/>
                  </p:cNvSpPr>
                  <p:nvPr/>
                </p:nvSpPr>
                <p:spPr bwMode="hidden">
                  <a:xfrm flipH="1">
                    <a:off x="789" y="313"/>
                    <a:ext cx="1851" cy="2304"/>
                  </a:xfrm>
                  <a:custGeom>
                    <a:avLst/>
                    <a:gdLst>
                      <a:gd name="G0" fmla="+- 18231 0 0"/>
                      <a:gd name="G1" fmla="+- 21600 0 0"/>
                      <a:gd name="G2" fmla="+- 21600 0 0"/>
                      <a:gd name="T0" fmla="*/ 0 w 31881"/>
                      <a:gd name="T1" fmla="*/ 10016 h 21600"/>
                      <a:gd name="T2" fmla="*/ 31881 w 31881"/>
                      <a:gd name="T3" fmla="*/ 4860 h 21600"/>
                      <a:gd name="T4" fmla="*/ 18231 w 31881"/>
                      <a:gd name="T5" fmla="*/ 21600 h 21600"/>
                    </a:gdLst>
                    <a:ahLst/>
                    <a:cxnLst>
                      <a:cxn ang="0">
                        <a:pos x="T0" y="T1"/>
                      </a:cxn>
                      <a:cxn ang="0">
                        <a:pos x="T2" y="T3"/>
                      </a:cxn>
                      <a:cxn ang="0">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close/>
                      </a:path>
                    </a:pathLst>
                  </a:custGeom>
                  <a:noFill/>
                  <a:ln w="9525">
                    <a:solidFill>
                      <a:schemeClr val="accent1"/>
                    </a:solidFill>
                    <a:round/>
                    <a:headEnd/>
                    <a:tailEnd/>
                  </a:ln>
                  <a:effectLst/>
                </p:spPr>
                <p:txBody>
                  <a:bodyPr wrap="none" anchor="ctr"/>
                  <a:lstStyle/>
                  <a:p>
                    <a:pPr fontAlgn="auto">
                      <a:spcBef>
                        <a:spcPts val="0"/>
                      </a:spcBef>
                      <a:spcAft>
                        <a:spcPts val="0"/>
                      </a:spcAft>
                      <a:defRPr/>
                    </a:pPr>
                    <a:endParaRPr lang="ru-RU">
                      <a:latin typeface="+mn-lt"/>
                    </a:endParaRPr>
                  </a:p>
                </p:txBody>
              </p:sp>
              <p:sp>
                <p:nvSpPr>
                  <p:cNvPr id="31" name="Arc 117"/>
                  <p:cNvSpPr>
                    <a:spLocks/>
                  </p:cNvSpPr>
                  <p:nvPr/>
                </p:nvSpPr>
                <p:spPr bwMode="hidden">
                  <a:xfrm>
                    <a:off x="2763" y="1281"/>
                    <a:ext cx="763" cy="2304"/>
                  </a:xfrm>
                  <a:custGeom>
                    <a:avLst/>
                    <a:gdLst>
                      <a:gd name="G0" fmla="+- 13212 0 0"/>
                      <a:gd name="G1" fmla="+- 21600 0 0"/>
                      <a:gd name="G2" fmla="+- 21600 0 0"/>
                      <a:gd name="T0" fmla="*/ 0 w 31146"/>
                      <a:gd name="T1" fmla="*/ 4512 h 21600"/>
                      <a:gd name="T2" fmla="*/ 31146 w 31146"/>
                      <a:gd name="T3" fmla="*/ 9561 h 21600"/>
                      <a:gd name="T4" fmla="*/ 13212 w 31146"/>
                      <a:gd name="T5" fmla="*/ 21600 h 21600"/>
                    </a:gdLst>
                    <a:ahLst/>
                    <a:cxnLst>
                      <a:cxn ang="0">
                        <a:pos x="T0" y="T1"/>
                      </a:cxn>
                      <a:cxn ang="0">
                        <a:pos x="T2" y="T3"/>
                      </a:cxn>
                      <a:cxn ang="0">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close/>
                      </a:path>
                    </a:pathLst>
                  </a:custGeom>
                  <a:noFill/>
                  <a:ln w="9525">
                    <a:solidFill>
                      <a:schemeClr val="accent2"/>
                    </a:solidFill>
                    <a:round/>
                    <a:headEnd/>
                    <a:tailEnd/>
                  </a:ln>
                  <a:effectLst/>
                </p:spPr>
                <p:txBody>
                  <a:bodyPr wrap="none" anchor="ctr"/>
                  <a:lstStyle/>
                  <a:p>
                    <a:pPr fontAlgn="auto">
                      <a:spcBef>
                        <a:spcPts val="0"/>
                      </a:spcBef>
                      <a:spcAft>
                        <a:spcPts val="0"/>
                      </a:spcAft>
                      <a:defRPr/>
                    </a:pPr>
                    <a:endParaRPr lang="ru-RU">
                      <a:latin typeface="+mn-lt"/>
                    </a:endParaRPr>
                  </a:p>
                </p:txBody>
              </p:sp>
              <p:sp>
                <p:nvSpPr>
                  <p:cNvPr id="32" name="Freeform 118"/>
                  <p:cNvSpPr>
                    <a:spLocks/>
                  </p:cNvSpPr>
                  <p:nvPr/>
                </p:nvSpPr>
                <p:spPr bwMode="hidden">
                  <a:xfrm flipH="1">
                    <a:off x="1799" y="438"/>
                    <a:ext cx="418" cy="152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fontAlgn="auto">
                      <a:spcBef>
                        <a:spcPts val="0"/>
                      </a:spcBef>
                      <a:spcAft>
                        <a:spcPts val="0"/>
                      </a:spcAft>
                      <a:defRPr/>
                    </a:pPr>
                    <a:endParaRPr lang="ru-RU">
                      <a:latin typeface="+mn-lt"/>
                    </a:endParaRPr>
                  </a:p>
                </p:txBody>
              </p:sp>
            </p:grpSp>
            <p:sp>
              <p:nvSpPr>
                <p:cNvPr id="25" name="Freeform 119"/>
                <p:cNvSpPr>
                  <a:spLocks/>
                </p:cNvSpPr>
                <p:nvPr/>
              </p:nvSpPr>
              <p:spPr bwMode="hidden">
                <a:xfrm rot="20253369">
                  <a:off x="3279" y="1529"/>
                  <a:ext cx="443" cy="83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pPr fontAlgn="auto">
                    <a:spcBef>
                      <a:spcPts val="0"/>
                    </a:spcBef>
                    <a:spcAft>
                      <a:spcPts val="0"/>
                    </a:spcAft>
                    <a:defRPr/>
                  </a:pPr>
                  <a:endParaRPr lang="ru-RU">
                    <a:latin typeface="+mn-lt"/>
                  </a:endParaRPr>
                </a:p>
              </p:txBody>
            </p:sp>
          </p:grpSp>
        </p:grpSp>
        <p:grpSp>
          <p:nvGrpSpPr>
            <p:cNvPr id="7" name="Group 120"/>
            <p:cNvGrpSpPr>
              <a:grpSpLocks/>
            </p:cNvGrpSpPr>
            <p:nvPr/>
          </p:nvGrpSpPr>
          <p:grpSpPr bwMode="auto">
            <a:xfrm>
              <a:off x="1476" y="451"/>
              <a:ext cx="4040" cy="2966"/>
              <a:chOff x="210" y="337"/>
              <a:chExt cx="5198" cy="3818"/>
            </a:xfrm>
          </p:grpSpPr>
          <p:sp>
            <p:nvSpPr>
              <p:cNvPr id="8" name="Freeform 121"/>
              <p:cNvSpPr>
                <a:spLocks/>
              </p:cNvSpPr>
              <p:nvPr/>
            </p:nvSpPr>
            <p:spPr bwMode="hidden">
              <a:xfrm flipH="1">
                <a:off x="1934" y="2382"/>
                <a:ext cx="485" cy="147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pPr fontAlgn="auto">
                  <a:spcBef>
                    <a:spcPts val="0"/>
                  </a:spcBef>
                  <a:spcAft>
                    <a:spcPts val="0"/>
                  </a:spcAft>
                  <a:defRPr/>
                </a:pPr>
                <a:endParaRPr lang="ru-RU">
                  <a:latin typeface="+mn-lt"/>
                </a:endParaRPr>
              </a:p>
            </p:txBody>
          </p:sp>
          <p:sp>
            <p:nvSpPr>
              <p:cNvPr id="9" name="Arc 122"/>
              <p:cNvSpPr>
                <a:spLocks/>
              </p:cNvSpPr>
              <p:nvPr/>
            </p:nvSpPr>
            <p:spPr bwMode="hidden">
              <a:xfrm flipH="1">
                <a:off x="1054" y="1851"/>
                <a:ext cx="2122" cy="2304"/>
              </a:xfrm>
              <a:custGeom>
                <a:avLst/>
                <a:gdLst>
                  <a:gd name="G0" fmla="+- 0 0 0"/>
                  <a:gd name="G1" fmla="+- 20897 0 0"/>
                  <a:gd name="G2" fmla="+- 21600 0 0"/>
                  <a:gd name="T0" fmla="*/ 5467 w 21600"/>
                  <a:gd name="T1" fmla="*/ 0 h 21602"/>
                  <a:gd name="T2" fmla="*/ 21589 w 21600"/>
                  <a:gd name="T3" fmla="*/ 21602 h 21602"/>
                  <a:gd name="T4" fmla="*/ 0 w 21600"/>
                  <a:gd name="T5" fmla="*/ 20897 h 21602"/>
                </a:gdLst>
                <a:ahLst/>
                <a:cxnLst>
                  <a:cxn ang="0">
                    <a:pos x="T0" y="T1"/>
                  </a:cxn>
                  <a:cxn ang="0">
                    <a:pos x="T2" y="T3"/>
                  </a:cxn>
                  <a:cxn ang="0">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a:effectLst/>
            </p:spPr>
            <p:txBody>
              <a:bodyPr wrap="none" anchor="ctr"/>
              <a:lstStyle/>
              <a:p>
                <a:pPr fontAlgn="auto">
                  <a:spcBef>
                    <a:spcPts val="0"/>
                  </a:spcBef>
                  <a:spcAft>
                    <a:spcPts val="0"/>
                  </a:spcAft>
                  <a:defRPr/>
                </a:pPr>
                <a:endParaRPr lang="ru-RU">
                  <a:latin typeface="+mn-lt"/>
                </a:endParaRPr>
              </a:p>
            </p:txBody>
          </p:sp>
          <p:sp>
            <p:nvSpPr>
              <p:cNvPr id="10" name="Arc 123"/>
              <p:cNvSpPr>
                <a:spLocks/>
              </p:cNvSpPr>
              <p:nvPr/>
            </p:nvSpPr>
            <p:spPr bwMode="hidden">
              <a:xfrm flipH="1">
                <a:off x="1266" y="1480"/>
                <a:ext cx="1244" cy="2379"/>
              </a:xfrm>
              <a:custGeom>
                <a:avLst/>
                <a:gdLst>
                  <a:gd name="G0" fmla="+- 7340 0 0"/>
                  <a:gd name="G1" fmla="+- 21600 0 0"/>
                  <a:gd name="G2" fmla="+- 21600 0 0"/>
                  <a:gd name="T0" fmla="*/ 0 w 28940"/>
                  <a:gd name="T1" fmla="*/ 1285 h 22305"/>
                  <a:gd name="T2" fmla="*/ 28929 w 28940"/>
                  <a:gd name="T3" fmla="*/ 22305 h 22305"/>
                  <a:gd name="T4" fmla="*/ 7340 w 28940"/>
                  <a:gd name="T5" fmla="*/ 21600 h 22305"/>
                </a:gdLst>
                <a:ahLst/>
                <a:cxnLst>
                  <a:cxn ang="0">
                    <a:pos x="T0" y="T1"/>
                  </a:cxn>
                  <a:cxn ang="0">
                    <a:pos x="T2" y="T3"/>
                  </a:cxn>
                  <a:cxn ang="0">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close/>
                  </a:path>
                </a:pathLst>
              </a:custGeom>
              <a:noFill/>
              <a:ln w="9525">
                <a:solidFill>
                  <a:schemeClr val="accent1"/>
                </a:solidFill>
                <a:round/>
                <a:headEnd/>
                <a:tailEnd/>
              </a:ln>
              <a:effectLst/>
            </p:spPr>
            <p:txBody>
              <a:bodyPr wrap="none" anchor="ctr"/>
              <a:lstStyle/>
              <a:p>
                <a:pPr fontAlgn="auto">
                  <a:spcBef>
                    <a:spcPts val="0"/>
                  </a:spcBef>
                  <a:spcAft>
                    <a:spcPts val="0"/>
                  </a:spcAft>
                  <a:defRPr/>
                </a:pPr>
                <a:endParaRPr lang="ru-RU">
                  <a:latin typeface="+mn-lt"/>
                </a:endParaRPr>
              </a:p>
            </p:txBody>
          </p:sp>
          <p:sp>
            <p:nvSpPr>
              <p:cNvPr id="11" name="Arc 124"/>
              <p:cNvSpPr>
                <a:spLocks/>
              </p:cNvSpPr>
              <p:nvPr/>
            </p:nvSpPr>
            <p:spPr bwMode="hidden">
              <a:xfrm flipH="1">
                <a:off x="210" y="1169"/>
                <a:ext cx="2376" cy="2379"/>
              </a:xfrm>
              <a:custGeom>
                <a:avLst/>
                <a:gdLst>
                  <a:gd name="G0" fmla="+- 12855 0 0"/>
                  <a:gd name="G1" fmla="+- 21600 0 0"/>
                  <a:gd name="G2" fmla="+- 21600 0 0"/>
                  <a:gd name="T0" fmla="*/ 0 w 34455"/>
                  <a:gd name="T1" fmla="*/ 4241 h 22305"/>
                  <a:gd name="T2" fmla="*/ 34444 w 34455"/>
                  <a:gd name="T3" fmla="*/ 22305 h 22305"/>
                  <a:gd name="T4" fmla="*/ 12855 w 34455"/>
                  <a:gd name="T5" fmla="*/ 21600 h 22305"/>
                </a:gdLst>
                <a:ahLst/>
                <a:cxnLst>
                  <a:cxn ang="0">
                    <a:pos x="T0" y="T1"/>
                  </a:cxn>
                  <a:cxn ang="0">
                    <a:pos x="T2" y="T3"/>
                  </a:cxn>
                  <a:cxn ang="0">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a:effectLst/>
            </p:spPr>
            <p:txBody>
              <a:bodyPr wrap="none" anchor="ctr"/>
              <a:lstStyle/>
              <a:p>
                <a:pPr fontAlgn="auto">
                  <a:spcBef>
                    <a:spcPts val="0"/>
                  </a:spcBef>
                  <a:spcAft>
                    <a:spcPts val="0"/>
                  </a:spcAft>
                  <a:defRPr/>
                </a:pPr>
                <a:endParaRPr lang="ru-RU">
                  <a:latin typeface="+mn-lt"/>
                </a:endParaRPr>
              </a:p>
            </p:txBody>
          </p:sp>
          <p:sp>
            <p:nvSpPr>
              <p:cNvPr id="12" name="Arc 125"/>
              <p:cNvSpPr>
                <a:spLocks/>
              </p:cNvSpPr>
              <p:nvPr/>
            </p:nvSpPr>
            <p:spPr bwMode="hidden">
              <a:xfrm>
                <a:off x="2840" y="1503"/>
                <a:ext cx="381" cy="2379"/>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pPr fontAlgn="auto">
                  <a:spcBef>
                    <a:spcPts val="0"/>
                  </a:spcBef>
                  <a:spcAft>
                    <a:spcPts val="0"/>
                  </a:spcAft>
                  <a:defRPr/>
                </a:pPr>
                <a:endParaRPr lang="ru-RU">
                  <a:latin typeface="+mn-lt"/>
                </a:endParaRPr>
              </a:p>
            </p:txBody>
          </p:sp>
          <p:sp>
            <p:nvSpPr>
              <p:cNvPr id="13" name="Arc 126"/>
              <p:cNvSpPr>
                <a:spLocks/>
              </p:cNvSpPr>
              <p:nvPr/>
            </p:nvSpPr>
            <p:spPr bwMode="hidden">
              <a:xfrm>
                <a:off x="2940" y="1492"/>
                <a:ext cx="1004" cy="2379"/>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a:effectLst/>
            </p:spPr>
            <p:txBody>
              <a:bodyPr wrap="none" anchor="ctr"/>
              <a:lstStyle/>
              <a:p>
                <a:pPr fontAlgn="auto">
                  <a:spcBef>
                    <a:spcPts val="0"/>
                  </a:spcBef>
                  <a:spcAft>
                    <a:spcPts val="0"/>
                  </a:spcAft>
                  <a:defRPr/>
                </a:pPr>
                <a:endParaRPr lang="ru-RU">
                  <a:latin typeface="+mn-lt"/>
                </a:endParaRPr>
              </a:p>
            </p:txBody>
          </p:sp>
          <p:sp>
            <p:nvSpPr>
              <p:cNvPr id="14" name="Freeform 127"/>
              <p:cNvSpPr>
                <a:spLocks/>
              </p:cNvSpPr>
              <p:nvPr/>
            </p:nvSpPr>
            <p:spPr bwMode="hidden">
              <a:xfrm>
                <a:off x="3300" y="2635"/>
                <a:ext cx="485" cy="147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pPr fontAlgn="auto">
                  <a:spcBef>
                    <a:spcPts val="0"/>
                  </a:spcBef>
                  <a:spcAft>
                    <a:spcPts val="0"/>
                  </a:spcAft>
                  <a:defRPr/>
                </a:pPr>
                <a:endParaRPr lang="ru-RU">
                  <a:latin typeface="+mn-lt"/>
                </a:endParaRPr>
              </a:p>
            </p:txBody>
          </p:sp>
          <p:sp>
            <p:nvSpPr>
              <p:cNvPr id="15" name="Freeform 128"/>
              <p:cNvSpPr>
                <a:spLocks/>
              </p:cNvSpPr>
              <p:nvPr/>
            </p:nvSpPr>
            <p:spPr bwMode="hidden">
              <a:xfrm rot="19660755" flipV="1">
                <a:off x="2547" y="2149"/>
                <a:ext cx="441" cy="838"/>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pPr fontAlgn="auto">
                  <a:spcBef>
                    <a:spcPts val="0"/>
                  </a:spcBef>
                  <a:spcAft>
                    <a:spcPts val="0"/>
                  </a:spcAft>
                  <a:defRPr/>
                </a:pPr>
                <a:endParaRPr lang="ru-RU">
                  <a:latin typeface="+mn-lt"/>
                </a:endParaRPr>
              </a:p>
            </p:txBody>
          </p:sp>
          <p:sp>
            <p:nvSpPr>
              <p:cNvPr id="16" name="Freeform 129"/>
              <p:cNvSpPr>
                <a:spLocks/>
              </p:cNvSpPr>
              <p:nvPr/>
            </p:nvSpPr>
            <p:spPr bwMode="hidden">
              <a:xfrm flipH="1">
                <a:off x="489" y="2503"/>
                <a:ext cx="1085" cy="152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fontAlgn="auto">
                  <a:spcBef>
                    <a:spcPts val="0"/>
                  </a:spcBef>
                  <a:spcAft>
                    <a:spcPts val="0"/>
                  </a:spcAft>
                  <a:defRPr/>
                </a:pPr>
                <a:endParaRPr lang="ru-RU">
                  <a:latin typeface="+mn-lt"/>
                </a:endParaRPr>
              </a:p>
            </p:txBody>
          </p:sp>
          <p:sp>
            <p:nvSpPr>
              <p:cNvPr id="17" name="Freeform 130"/>
              <p:cNvSpPr>
                <a:spLocks/>
              </p:cNvSpPr>
              <p:nvPr/>
            </p:nvSpPr>
            <p:spPr bwMode="hidden">
              <a:xfrm flipH="1">
                <a:off x="1000" y="893"/>
                <a:ext cx="696" cy="152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fontAlgn="auto">
                  <a:spcBef>
                    <a:spcPts val="0"/>
                  </a:spcBef>
                  <a:spcAft>
                    <a:spcPts val="0"/>
                  </a:spcAft>
                  <a:defRPr/>
                </a:pPr>
                <a:endParaRPr lang="ru-RU">
                  <a:latin typeface="+mn-lt"/>
                </a:endParaRPr>
              </a:p>
            </p:txBody>
          </p:sp>
          <p:sp>
            <p:nvSpPr>
              <p:cNvPr id="18" name="Freeform 131"/>
              <p:cNvSpPr>
                <a:spLocks/>
              </p:cNvSpPr>
              <p:nvPr/>
            </p:nvSpPr>
            <p:spPr bwMode="hidden">
              <a:xfrm>
                <a:off x="4401" y="2279"/>
                <a:ext cx="1007" cy="1601"/>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pPr fontAlgn="auto">
                  <a:spcBef>
                    <a:spcPts val="0"/>
                  </a:spcBef>
                  <a:spcAft>
                    <a:spcPts val="0"/>
                  </a:spcAft>
                  <a:defRPr/>
                </a:pPr>
                <a:endParaRPr lang="ru-RU">
                  <a:latin typeface="+mn-lt"/>
                </a:endParaRPr>
              </a:p>
            </p:txBody>
          </p:sp>
          <p:sp>
            <p:nvSpPr>
              <p:cNvPr id="19" name="Freeform 132"/>
              <p:cNvSpPr>
                <a:spLocks/>
              </p:cNvSpPr>
              <p:nvPr/>
            </p:nvSpPr>
            <p:spPr bwMode="hidden">
              <a:xfrm>
                <a:off x="3878" y="1470"/>
                <a:ext cx="1518" cy="106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fontAlgn="auto">
                  <a:spcBef>
                    <a:spcPts val="0"/>
                  </a:spcBef>
                  <a:spcAft>
                    <a:spcPts val="0"/>
                  </a:spcAft>
                  <a:defRPr/>
                </a:pPr>
                <a:endParaRPr lang="ru-RU">
                  <a:latin typeface="+mn-lt"/>
                </a:endParaRPr>
              </a:p>
            </p:txBody>
          </p:sp>
          <p:sp>
            <p:nvSpPr>
              <p:cNvPr id="20" name="Freeform 133"/>
              <p:cNvSpPr>
                <a:spLocks/>
              </p:cNvSpPr>
              <p:nvPr/>
            </p:nvSpPr>
            <p:spPr bwMode="hidden">
              <a:xfrm>
                <a:off x="3934" y="337"/>
                <a:ext cx="664" cy="143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fontAlgn="auto">
                  <a:spcBef>
                    <a:spcPts val="0"/>
                  </a:spcBef>
                  <a:spcAft>
                    <a:spcPts val="0"/>
                  </a:spcAft>
                  <a:defRPr/>
                </a:pPr>
                <a:endParaRPr lang="ru-RU">
                  <a:latin typeface="+mn-lt"/>
                </a:endParaRPr>
              </a:p>
            </p:txBody>
          </p:sp>
          <p:sp>
            <p:nvSpPr>
              <p:cNvPr id="21" name="Freeform 134"/>
              <p:cNvSpPr>
                <a:spLocks/>
              </p:cNvSpPr>
              <p:nvPr/>
            </p:nvSpPr>
            <p:spPr bwMode="hidden">
              <a:xfrm rot="1346631" flipH="1">
                <a:off x="1702" y="1506"/>
                <a:ext cx="441" cy="83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pPr fontAlgn="auto">
                  <a:spcBef>
                    <a:spcPts val="0"/>
                  </a:spcBef>
                  <a:spcAft>
                    <a:spcPts val="0"/>
                  </a:spcAft>
                  <a:defRPr/>
                </a:pPr>
                <a:endParaRPr lang="ru-RU">
                  <a:latin typeface="+mn-lt"/>
                </a:endParaRPr>
              </a:p>
            </p:txBody>
          </p:sp>
        </p:grpSp>
      </p:grpSp>
      <p:sp>
        <p:nvSpPr>
          <p:cNvPr id="133255" name="Rectangle 135"/>
          <p:cNvSpPr>
            <a:spLocks noGrp="1" noChangeArrowheads="1"/>
          </p:cNvSpPr>
          <p:nvPr>
            <p:ph type="ctrTitle" sz="quarter"/>
          </p:nvPr>
        </p:nvSpPr>
        <p:spPr>
          <a:xfrm>
            <a:off x="685800" y="1827213"/>
            <a:ext cx="7772400" cy="1627187"/>
          </a:xfrm>
        </p:spPr>
        <p:txBody>
          <a:bodyPr/>
          <a:lstStyle>
            <a:lvl1pPr>
              <a:defRPr/>
            </a:lvl1pPr>
          </a:lstStyle>
          <a:p>
            <a:r>
              <a:rPr lang="ru-RU" smtClean="0"/>
              <a:t>Образец заголовка</a:t>
            </a:r>
            <a:endParaRPr lang="ru-RU"/>
          </a:p>
        </p:txBody>
      </p:sp>
      <p:sp>
        <p:nvSpPr>
          <p:cNvPr id="133256" name="Rectangle 136"/>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ru-RU" smtClean="0"/>
              <a:t>Образец подзаголовка</a:t>
            </a:r>
            <a:endParaRPr lang="ru-RU"/>
          </a:p>
        </p:txBody>
      </p:sp>
      <p:sp>
        <p:nvSpPr>
          <p:cNvPr id="137" name="Rectangle 137"/>
          <p:cNvSpPr>
            <a:spLocks noGrp="1" noChangeArrowheads="1"/>
          </p:cNvSpPr>
          <p:nvPr>
            <p:ph type="dt" sz="quarter" idx="10"/>
          </p:nvPr>
        </p:nvSpPr>
        <p:spPr/>
        <p:txBody>
          <a:bodyPr/>
          <a:lstStyle>
            <a:lvl1pPr>
              <a:defRPr/>
            </a:lvl1pPr>
          </a:lstStyle>
          <a:p>
            <a:pPr>
              <a:defRPr/>
            </a:pPr>
            <a:endParaRPr lang="ru-RU"/>
          </a:p>
        </p:txBody>
      </p:sp>
      <p:sp>
        <p:nvSpPr>
          <p:cNvPr id="138" name="Rectangle 138"/>
          <p:cNvSpPr>
            <a:spLocks noGrp="1" noChangeArrowheads="1"/>
          </p:cNvSpPr>
          <p:nvPr>
            <p:ph type="ftr" sz="quarter" idx="11"/>
          </p:nvPr>
        </p:nvSpPr>
        <p:spPr/>
        <p:txBody>
          <a:bodyPr/>
          <a:lstStyle>
            <a:lvl1pPr>
              <a:defRPr/>
            </a:lvl1pPr>
          </a:lstStyle>
          <a:p>
            <a:pPr>
              <a:defRPr/>
            </a:pPr>
            <a:endParaRPr lang="ru-RU"/>
          </a:p>
        </p:txBody>
      </p:sp>
      <p:sp>
        <p:nvSpPr>
          <p:cNvPr id="139" name="Rectangle 139"/>
          <p:cNvSpPr>
            <a:spLocks noGrp="1" noChangeArrowheads="1"/>
          </p:cNvSpPr>
          <p:nvPr>
            <p:ph type="sldNum" sz="quarter" idx="12"/>
          </p:nvPr>
        </p:nvSpPr>
        <p:spPr/>
        <p:txBody>
          <a:bodyPr/>
          <a:lstStyle>
            <a:lvl1pPr>
              <a:defRPr/>
            </a:lvl1pPr>
          </a:lstStyle>
          <a:p>
            <a:pPr>
              <a:defRPr/>
            </a:pPr>
            <a:fld id="{AD3182A6-7D2D-4C92-B331-8D402E67BB77}" type="slidenum">
              <a:rPr lang="ru-RU"/>
              <a:pPr>
                <a:defRPr/>
              </a:pPr>
              <a:t>‹#›</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75"/>
                                  </p:iterate>
                                  <p:childTnLst>
                                    <p:set>
                                      <p:cBhvr>
                                        <p:cTn id="6" dur="1" fill="hold">
                                          <p:stCondLst>
                                            <p:cond delay="74"/>
                                          </p:stCondLst>
                                        </p:cTn>
                                        <p:tgtEl>
                                          <p:spTgt spid="1332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4" fill="hold" grpId="0" nodeType="clickEffect">
                                  <p:stCondLst>
                                    <p:cond delay="0"/>
                                  </p:stCondLst>
                                  <p:childTnLst>
                                    <p:set>
                                      <p:cBhvr>
                                        <p:cTn id="10" dur="1" fill="hold">
                                          <p:stCondLst>
                                            <p:cond delay="0"/>
                                          </p:stCondLst>
                                        </p:cTn>
                                        <p:tgtEl>
                                          <p:spTgt spid="133256">
                                            <p:txEl>
                                              <p:pRg st="0" end="0"/>
                                            </p:txEl>
                                          </p:spTgt>
                                        </p:tgtEl>
                                        <p:attrNameLst>
                                          <p:attrName>style.visibility</p:attrName>
                                        </p:attrNameLst>
                                      </p:cBhvr>
                                      <p:to>
                                        <p:strVal val="visible"/>
                                      </p:to>
                                    </p:set>
                                    <p:animEffect transition="in" filter="slide(fromBottom)">
                                      <p:cBhvr>
                                        <p:cTn id="11" dur="500"/>
                                        <p:tgtEl>
                                          <p:spTgt spid="13325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55" grpId="0" autoUpdateAnimBg="0"/>
      <p:bldP spid="133256" grpId="0" build="p" autoUpdateAnimBg="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3"/>
          <p:cNvSpPr>
            <a:spLocks noGrp="1" noChangeArrowheads="1"/>
          </p:cNvSpPr>
          <p:nvPr>
            <p:ph type="dt" sz="half" idx="10"/>
          </p:nvPr>
        </p:nvSpPr>
        <p:spPr>
          <a:ln/>
        </p:spPr>
        <p:txBody>
          <a:bodyPr/>
          <a:lstStyle>
            <a:lvl1pPr>
              <a:defRPr/>
            </a:lvl1pPr>
          </a:lstStyle>
          <a:p>
            <a:pPr>
              <a:defRPr/>
            </a:pPr>
            <a:fld id="{53D64601-F4A5-41F3-B05F-2B6DF70A4B69}" type="datetimeFigureOut">
              <a:rPr lang="ru-RU"/>
              <a:pPr>
                <a:defRPr/>
              </a:pPr>
              <a:t>08.10.2019</a:t>
            </a:fld>
            <a:endParaRPr lang="ru-RU"/>
          </a:p>
        </p:txBody>
      </p:sp>
      <p:sp>
        <p:nvSpPr>
          <p:cNvPr id="8" name="Rectangle 24"/>
          <p:cNvSpPr>
            <a:spLocks noGrp="1" noChangeArrowheads="1"/>
          </p:cNvSpPr>
          <p:nvPr>
            <p:ph type="ftr" sz="quarter" idx="11"/>
          </p:nvPr>
        </p:nvSpPr>
        <p:spPr>
          <a:ln/>
        </p:spPr>
        <p:txBody>
          <a:bodyPr/>
          <a:lstStyle>
            <a:lvl1pPr>
              <a:defRPr/>
            </a:lvl1pPr>
          </a:lstStyle>
          <a:p>
            <a:pPr>
              <a:defRPr/>
            </a:pPr>
            <a:endParaRPr lang="ru-RU"/>
          </a:p>
        </p:txBody>
      </p:sp>
      <p:sp>
        <p:nvSpPr>
          <p:cNvPr id="9" name="Rectangle 25"/>
          <p:cNvSpPr>
            <a:spLocks noGrp="1" noChangeArrowheads="1"/>
          </p:cNvSpPr>
          <p:nvPr>
            <p:ph type="sldNum" sz="quarter" idx="12"/>
          </p:nvPr>
        </p:nvSpPr>
        <p:spPr>
          <a:ln/>
        </p:spPr>
        <p:txBody>
          <a:bodyPr/>
          <a:lstStyle>
            <a:lvl1pPr>
              <a:defRPr/>
            </a:lvl1pPr>
          </a:lstStyle>
          <a:p>
            <a:pPr>
              <a:defRPr/>
            </a:pPr>
            <a:fld id="{385F7EA5-020F-4A16-ABC5-CC3E38BFA006}" type="slidenum">
              <a:rPr lang="ru-RU"/>
              <a:pPr>
                <a:defRPr/>
              </a:pPr>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39"/>
          <p:cNvSpPr>
            <a:spLocks noGrp="1" noChangeArrowheads="1"/>
          </p:cNvSpPr>
          <p:nvPr>
            <p:ph type="dt" sz="half" idx="10"/>
          </p:nvPr>
        </p:nvSpPr>
        <p:spPr>
          <a:ln/>
        </p:spPr>
        <p:txBody>
          <a:bodyPr/>
          <a:lstStyle>
            <a:lvl1pPr>
              <a:defRPr/>
            </a:lvl1pPr>
          </a:lstStyle>
          <a:p>
            <a:pPr>
              <a:defRPr/>
            </a:pPr>
            <a:endParaRPr lang="ru-RU"/>
          </a:p>
        </p:txBody>
      </p:sp>
      <p:sp>
        <p:nvSpPr>
          <p:cNvPr id="5" name="Rectangle 140"/>
          <p:cNvSpPr>
            <a:spLocks noGrp="1" noChangeArrowheads="1"/>
          </p:cNvSpPr>
          <p:nvPr>
            <p:ph type="ftr" sz="quarter" idx="11"/>
          </p:nvPr>
        </p:nvSpPr>
        <p:spPr>
          <a:ln/>
        </p:spPr>
        <p:txBody>
          <a:bodyPr/>
          <a:lstStyle>
            <a:lvl1pPr>
              <a:defRPr/>
            </a:lvl1pPr>
          </a:lstStyle>
          <a:p>
            <a:pPr>
              <a:defRPr/>
            </a:pPr>
            <a:endParaRPr lang="ru-RU"/>
          </a:p>
        </p:txBody>
      </p:sp>
      <p:sp>
        <p:nvSpPr>
          <p:cNvPr id="6" name="Rectangle 141"/>
          <p:cNvSpPr>
            <a:spLocks noGrp="1" noChangeArrowheads="1"/>
          </p:cNvSpPr>
          <p:nvPr>
            <p:ph type="sldNum" sz="quarter" idx="12"/>
          </p:nvPr>
        </p:nvSpPr>
        <p:spPr>
          <a:ln/>
        </p:spPr>
        <p:txBody>
          <a:bodyPr/>
          <a:lstStyle>
            <a:lvl1pPr>
              <a:defRPr/>
            </a:lvl1pPr>
          </a:lstStyle>
          <a:p>
            <a:pPr>
              <a:defRPr/>
            </a:pPr>
            <a:fld id="{1EB2D275-89C9-4781-B179-C5EB2AF8AF22}" type="slidenum">
              <a:rPr lang="ru-RU"/>
              <a:pPr>
                <a:defRPr/>
              </a:pPr>
              <a:t>‹#›</a:t>
            </a:fld>
            <a:endParaRPr lang="ru-RU"/>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39"/>
          <p:cNvSpPr>
            <a:spLocks noGrp="1" noChangeArrowheads="1"/>
          </p:cNvSpPr>
          <p:nvPr>
            <p:ph type="dt" sz="half" idx="10"/>
          </p:nvPr>
        </p:nvSpPr>
        <p:spPr>
          <a:ln/>
        </p:spPr>
        <p:txBody>
          <a:bodyPr/>
          <a:lstStyle>
            <a:lvl1pPr>
              <a:defRPr/>
            </a:lvl1pPr>
          </a:lstStyle>
          <a:p>
            <a:pPr>
              <a:defRPr/>
            </a:pPr>
            <a:endParaRPr lang="ru-RU"/>
          </a:p>
        </p:txBody>
      </p:sp>
      <p:sp>
        <p:nvSpPr>
          <p:cNvPr id="5" name="Rectangle 140"/>
          <p:cNvSpPr>
            <a:spLocks noGrp="1" noChangeArrowheads="1"/>
          </p:cNvSpPr>
          <p:nvPr>
            <p:ph type="ftr" sz="quarter" idx="11"/>
          </p:nvPr>
        </p:nvSpPr>
        <p:spPr>
          <a:ln/>
        </p:spPr>
        <p:txBody>
          <a:bodyPr/>
          <a:lstStyle>
            <a:lvl1pPr>
              <a:defRPr/>
            </a:lvl1pPr>
          </a:lstStyle>
          <a:p>
            <a:pPr>
              <a:defRPr/>
            </a:pPr>
            <a:endParaRPr lang="ru-RU"/>
          </a:p>
        </p:txBody>
      </p:sp>
      <p:sp>
        <p:nvSpPr>
          <p:cNvPr id="6" name="Rectangle 141"/>
          <p:cNvSpPr>
            <a:spLocks noGrp="1" noChangeArrowheads="1"/>
          </p:cNvSpPr>
          <p:nvPr>
            <p:ph type="sldNum" sz="quarter" idx="12"/>
          </p:nvPr>
        </p:nvSpPr>
        <p:spPr>
          <a:ln/>
        </p:spPr>
        <p:txBody>
          <a:bodyPr/>
          <a:lstStyle>
            <a:lvl1pPr>
              <a:defRPr/>
            </a:lvl1pPr>
          </a:lstStyle>
          <a:p>
            <a:pPr>
              <a:defRPr/>
            </a:pPr>
            <a:fld id="{32AD64B5-F18C-41BB-9188-59197C05E8FF}" type="slidenum">
              <a:rPr lang="ru-RU"/>
              <a:pPr>
                <a:defRPr/>
              </a:pPr>
              <a:t>‹#›</a:t>
            </a:fld>
            <a:endParaRPr lang="ru-RU"/>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39"/>
          <p:cNvSpPr>
            <a:spLocks noGrp="1" noChangeArrowheads="1"/>
          </p:cNvSpPr>
          <p:nvPr>
            <p:ph type="dt" sz="half" idx="10"/>
          </p:nvPr>
        </p:nvSpPr>
        <p:spPr>
          <a:ln/>
        </p:spPr>
        <p:txBody>
          <a:bodyPr/>
          <a:lstStyle>
            <a:lvl1pPr>
              <a:defRPr/>
            </a:lvl1pPr>
          </a:lstStyle>
          <a:p>
            <a:pPr>
              <a:defRPr/>
            </a:pPr>
            <a:endParaRPr lang="ru-RU"/>
          </a:p>
        </p:txBody>
      </p:sp>
      <p:sp>
        <p:nvSpPr>
          <p:cNvPr id="6" name="Rectangle 140"/>
          <p:cNvSpPr>
            <a:spLocks noGrp="1" noChangeArrowheads="1"/>
          </p:cNvSpPr>
          <p:nvPr>
            <p:ph type="ftr" sz="quarter" idx="11"/>
          </p:nvPr>
        </p:nvSpPr>
        <p:spPr>
          <a:ln/>
        </p:spPr>
        <p:txBody>
          <a:bodyPr/>
          <a:lstStyle>
            <a:lvl1pPr>
              <a:defRPr/>
            </a:lvl1pPr>
          </a:lstStyle>
          <a:p>
            <a:pPr>
              <a:defRPr/>
            </a:pPr>
            <a:endParaRPr lang="ru-RU"/>
          </a:p>
        </p:txBody>
      </p:sp>
      <p:sp>
        <p:nvSpPr>
          <p:cNvPr id="7" name="Rectangle 141"/>
          <p:cNvSpPr>
            <a:spLocks noGrp="1" noChangeArrowheads="1"/>
          </p:cNvSpPr>
          <p:nvPr>
            <p:ph type="sldNum" sz="quarter" idx="12"/>
          </p:nvPr>
        </p:nvSpPr>
        <p:spPr>
          <a:ln/>
        </p:spPr>
        <p:txBody>
          <a:bodyPr/>
          <a:lstStyle>
            <a:lvl1pPr>
              <a:defRPr/>
            </a:lvl1pPr>
          </a:lstStyle>
          <a:p>
            <a:pPr>
              <a:defRPr/>
            </a:pPr>
            <a:fld id="{69DAF6D8-B955-4A4C-98E6-CB959118BD26}" type="slidenum">
              <a:rPr lang="ru-RU"/>
              <a:pPr>
                <a:defRPr/>
              </a:pPr>
              <a:t>‹#›</a:t>
            </a:fld>
            <a:endParaRPr lang="ru-RU"/>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39"/>
          <p:cNvSpPr>
            <a:spLocks noGrp="1" noChangeArrowheads="1"/>
          </p:cNvSpPr>
          <p:nvPr>
            <p:ph type="dt" sz="half" idx="10"/>
          </p:nvPr>
        </p:nvSpPr>
        <p:spPr>
          <a:ln/>
        </p:spPr>
        <p:txBody>
          <a:bodyPr/>
          <a:lstStyle>
            <a:lvl1pPr>
              <a:defRPr/>
            </a:lvl1pPr>
          </a:lstStyle>
          <a:p>
            <a:pPr>
              <a:defRPr/>
            </a:pPr>
            <a:endParaRPr lang="ru-RU"/>
          </a:p>
        </p:txBody>
      </p:sp>
      <p:sp>
        <p:nvSpPr>
          <p:cNvPr id="8" name="Rectangle 140"/>
          <p:cNvSpPr>
            <a:spLocks noGrp="1" noChangeArrowheads="1"/>
          </p:cNvSpPr>
          <p:nvPr>
            <p:ph type="ftr" sz="quarter" idx="11"/>
          </p:nvPr>
        </p:nvSpPr>
        <p:spPr>
          <a:ln/>
        </p:spPr>
        <p:txBody>
          <a:bodyPr/>
          <a:lstStyle>
            <a:lvl1pPr>
              <a:defRPr/>
            </a:lvl1pPr>
          </a:lstStyle>
          <a:p>
            <a:pPr>
              <a:defRPr/>
            </a:pPr>
            <a:endParaRPr lang="ru-RU"/>
          </a:p>
        </p:txBody>
      </p:sp>
      <p:sp>
        <p:nvSpPr>
          <p:cNvPr id="9" name="Rectangle 141"/>
          <p:cNvSpPr>
            <a:spLocks noGrp="1" noChangeArrowheads="1"/>
          </p:cNvSpPr>
          <p:nvPr>
            <p:ph type="sldNum" sz="quarter" idx="12"/>
          </p:nvPr>
        </p:nvSpPr>
        <p:spPr>
          <a:ln/>
        </p:spPr>
        <p:txBody>
          <a:bodyPr/>
          <a:lstStyle>
            <a:lvl1pPr>
              <a:defRPr/>
            </a:lvl1pPr>
          </a:lstStyle>
          <a:p>
            <a:pPr>
              <a:defRPr/>
            </a:pPr>
            <a:fld id="{DA03D169-8773-4CEC-B434-E1B4DD119136}" type="slidenum">
              <a:rPr lang="ru-RU"/>
              <a:pPr>
                <a:defRPr/>
              </a:pPr>
              <a:t>‹#›</a:t>
            </a:fld>
            <a:endParaRPr lang="ru-RU"/>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39"/>
          <p:cNvSpPr>
            <a:spLocks noGrp="1" noChangeArrowheads="1"/>
          </p:cNvSpPr>
          <p:nvPr>
            <p:ph type="dt" sz="half" idx="10"/>
          </p:nvPr>
        </p:nvSpPr>
        <p:spPr>
          <a:ln/>
        </p:spPr>
        <p:txBody>
          <a:bodyPr/>
          <a:lstStyle>
            <a:lvl1pPr>
              <a:defRPr/>
            </a:lvl1pPr>
          </a:lstStyle>
          <a:p>
            <a:pPr>
              <a:defRPr/>
            </a:pPr>
            <a:endParaRPr lang="ru-RU"/>
          </a:p>
        </p:txBody>
      </p:sp>
      <p:sp>
        <p:nvSpPr>
          <p:cNvPr id="4" name="Rectangle 140"/>
          <p:cNvSpPr>
            <a:spLocks noGrp="1" noChangeArrowheads="1"/>
          </p:cNvSpPr>
          <p:nvPr>
            <p:ph type="ftr" sz="quarter" idx="11"/>
          </p:nvPr>
        </p:nvSpPr>
        <p:spPr>
          <a:ln/>
        </p:spPr>
        <p:txBody>
          <a:bodyPr/>
          <a:lstStyle>
            <a:lvl1pPr>
              <a:defRPr/>
            </a:lvl1pPr>
          </a:lstStyle>
          <a:p>
            <a:pPr>
              <a:defRPr/>
            </a:pPr>
            <a:endParaRPr lang="ru-RU"/>
          </a:p>
        </p:txBody>
      </p:sp>
      <p:sp>
        <p:nvSpPr>
          <p:cNvPr id="5" name="Rectangle 141"/>
          <p:cNvSpPr>
            <a:spLocks noGrp="1" noChangeArrowheads="1"/>
          </p:cNvSpPr>
          <p:nvPr>
            <p:ph type="sldNum" sz="quarter" idx="12"/>
          </p:nvPr>
        </p:nvSpPr>
        <p:spPr>
          <a:ln/>
        </p:spPr>
        <p:txBody>
          <a:bodyPr/>
          <a:lstStyle>
            <a:lvl1pPr>
              <a:defRPr/>
            </a:lvl1pPr>
          </a:lstStyle>
          <a:p>
            <a:pPr>
              <a:defRPr/>
            </a:pPr>
            <a:fld id="{7DD13F91-F856-46CD-A3D7-BAF7A3B34EA8}" type="slidenum">
              <a:rPr lang="ru-RU"/>
              <a:pPr>
                <a:defRPr/>
              </a:pPr>
              <a:t>‹#›</a:t>
            </a:fld>
            <a:endParaRPr lang="ru-RU"/>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39"/>
          <p:cNvSpPr>
            <a:spLocks noGrp="1" noChangeArrowheads="1"/>
          </p:cNvSpPr>
          <p:nvPr>
            <p:ph type="dt" sz="half" idx="10"/>
          </p:nvPr>
        </p:nvSpPr>
        <p:spPr>
          <a:ln/>
        </p:spPr>
        <p:txBody>
          <a:bodyPr/>
          <a:lstStyle>
            <a:lvl1pPr>
              <a:defRPr/>
            </a:lvl1pPr>
          </a:lstStyle>
          <a:p>
            <a:pPr>
              <a:defRPr/>
            </a:pPr>
            <a:endParaRPr lang="ru-RU"/>
          </a:p>
        </p:txBody>
      </p:sp>
      <p:sp>
        <p:nvSpPr>
          <p:cNvPr id="3" name="Rectangle 140"/>
          <p:cNvSpPr>
            <a:spLocks noGrp="1" noChangeArrowheads="1"/>
          </p:cNvSpPr>
          <p:nvPr>
            <p:ph type="ftr" sz="quarter" idx="11"/>
          </p:nvPr>
        </p:nvSpPr>
        <p:spPr>
          <a:ln/>
        </p:spPr>
        <p:txBody>
          <a:bodyPr/>
          <a:lstStyle>
            <a:lvl1pPr>
              <a:defRPr/>
            </a:lvl1pPr>
          </a:lstStyle>
          <a:p>
            <a:pPr>
              <a:defRPr/>
            </a:pPr>
            <a:endParaRPr lang="ru-RU"/>
          </a:p>
        </p:txBody>
      </p:sp>
      <p:sp>
        <p:nvSpPr>
          <p:cNvPr id="4" name="Rectangle 141"/>
          <p:cNvSpPr>
            <a:spLocks noGrp="1" noChangeArrowheads="1"/>
          </p:cNvSpPr>
          <p:nvPr>
            <p:ph type="sldNum" sz="quarter" idx="12"/>
          </p:nvPr>
        </p:nvSpPr>
        <p:spPr>
          <a:ln/>
        </p:spPr>
        <p:txBody>
          <a:bodyPr/>
          <a:lstStyle>
            <a:lvl1pPr>
              <a:defRPr/>
            </a:lvl1pPr>
          </a:lstStyle>
          <a:p>
            <a:pPr>
              <a:defRPr/>
            </a:pPr>
            <a:fld id="{5954A3A9-8DAB-4AC9-97C4-48FD5DE5A2CA}" type="slidenum">
              <a:rPr lang="ru-RU"/>
              <a:pPr>
                <a:defRPr/>
              </a:pPr>
              <a:t>‹#›</a:t>
            </a:fld>
            <a:endParaRPr lang="ru-RU"/>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39"/>
          <p:cNvSpPr>
            <a:spLocks noGrp="1" noChangeArrowheads="1"/>
          </p:cNvSpPr>
          <p:nvPr>
            <p:ph type="dt" sz="half" idx="10"/>
          </p:nvPr>
        </p:nvSpPr>
        <p:spPr>
          <a:ln/>
        </p:spPr>
        <p:txBody>
          <a:bodyPr/>
          <a:lstStyle>
            <a:lvl1pPr>
              <a:defRPr/>
            </a:lvl1pPr>
          </a:lstStyle>
          <a:p>
            <a:pPr>
              <a:defRPr/>
            </a:pPr>
            <a:endParaRPr lang="ru-RU"/>
          </a:p>
        </p:txBody>
      </p:sp>
      <p:sp>
        <p:nvSpPr>
          <p:cNvPr id="6" name="Rectangle 140"/>
          <p:cNvSpPr>
            <a:spLocks noGrp="1" noChangeArrowheads="1"/>
          </p:cNvSpPr>
          <p:nvPr>
            <p:ph type="ftr" sz="quarter" idx="11"/>
          </p:nvPr>
        </p:nvSpPr>
        <p:spPr>
          <a:ln/>
        </p:spPr>
        <p:txBody>
          <a:bodyPr/>
          <a:lstStyle>
            <a:lvl1pPr>
              <a:defRPr/>
            </a:lvl1pPr>
          </a:lstStyle>
          <a:p>
            <a:pPr>
              <a:defRPr/>
            </a:pPr>
            <a:endParaRPr lang="ru-RU"/>
          </a:p>
        </p:txBody>
      </p:sp>
      <p:sp>
        <p:nvSpPr>
          <p:cNvPr id="7" name="Rectangle 141"/>
          <p:cNvSpPr>
            <a:spLocks noGrp="1" noChangeArrowheads="1"/>
          </p:cNvSpPr>
          <p:nvPr>
            <p:ph type="sldNum" sz="quarter" idx="12"/>
          </p:nvPr>
        </p:nvSpPr>
        <p:spPr>
          <a:ln/>
        </p:spPr>
        <p:txBody>
          <a:bodyPr/>
          <a:lstStyle>
            <a:lvl1pPr>
              <a:defRPr/>
            </a:lvl1pPr>
          </a:lstStyle>
          <a:p>
            <a:pPr>
              <a:defRPr/>
            </a:pPr>
            <a:fld id="{25840BA1-1E2B-4841-8910-9B11669BB467}" type="slidenum">
              <a:rPr lang="ru-RU"/>
              <a:pPr>
                <a:defRPr/>
              </a:pPr>
              <a:t>‹#›</a:t>
            </a:fld>
            <a:endParaRPr lang="ru-RU"/>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39"/>
          <p:cNvSpPr>
            <a:spLocks noGrp="1" noChangeArrowheads="1"/>
          </p:cNvSpPr>
          <p:nvPr>
            <p:ph type="dt" sz="half" idx="10"/>
          </p:nvPr>
        </p:nvSpPr>
        <p:spPr>
          <a:ln/>
        </p:spPr>
        <p:txBody>
          <a:bodyPr/>
          <a:lstStyle>
            <a:lvl1pPr>
              <a:defRPr/>
            </a:lvl1pPr>
          </a:lstStyle>
          <a:p>
            <a:pPr>
              <a:defRPr/>
            </a:pPr>
            <a:endParaRPr lang="ru-RU"/>
          </a:p>
        </p:txBody>
      </p:sp>
      <p:sp>
        <p:nvSpPr>
          <p:cNvPr id="6" name="Rectangle 140"/>
          <p:cNvSpPr>
            <a:spLocks noGrp="1" noChangeArrowheads="1"/>
          </p:cNvSpPr>
          <p:nvPr>
            <p:ph type="ftr" sz="quarter" idx="11"/>
          </p:nvPr>
        </p:nvSpPr>
        <p:spPr>
          <a:ln/>
        </p:spPr>
        <p:txBody>
          <a:bodyPr/>
          <a:lstStyle>
            <a:lvl1pPr>
              <a:defRPr/>
            </a:lvl1pPr>
          </a:lstStyle>
          <a:p>
            <a:pPr>
              <a:defRPr/>
            </a:pPr>
            <a:endParaRPr lang="ru-RU"/>
          </a:p>
        </p:txBody>
      </p:sp>
      <p:sp>
        <p:nvSpPr>
          <p:cNvPr id="7" name="Rectangle 141"/>
          <p:cNvSpPr>
            <a:spLocks noGrp="1" noChangeArrowheads="1"/>
          </p:cNvSpPr>
          <p:nvPr>
            <p:ph type="sldNum" sz="quarter" idx="12"/>
          </p:nvPr>
        </p:nvSpPr>
        <p:spPr>
          <a:ln/>
        </p:spPr>
        <p:txBody>
          <a:bodyPr/>
          <a:lstStyle>
            <a:lvl1pPr>
              <a:defRPr/>
            </a:lvl1pPr>
          </a:lstStyle>
          <a:p>
            <a:pPr>
              <a:defRPr/>
            </a:pPr>
            <a:fld id="{4BC56AD3-DBF3-4D83-810C-A51D23C96257}" type="slidenum">
              <a:rPr lang="ru-RU"/>
              <a:pPr>
                <a:defRPr/>
              </a:pPr>
              <a:t>‹#›</a:t>
            </a:fld>
            <a:endParaRPr lang="ru-RU"/>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39"/>
          <p:cNvSpPr>
            <a:spLocks noGrp="1" noChangeArrowheads="1"/>
          </p:cNvSpPr>
          <p:nvPr>
            <p:ph type="dt" sz="half" idx="10"/>
          </p:nvPr>
        </p:nvSpPr>
        <p:spPr>
          <a:ln/>
        </p:spPr>
        <p:txBody>
          <a:bodyPr/>
          <a:lstStyle>
            <a:lvl1pPr>
              <a:defRPr/>
            </a:lvl1pPr>
          </a:lstStyle>
          <a:p>
            <a:pPr>
              <a:defRPr/>
            </a:pPr>
            <a:endParaRPr lang="ru-RU"/>
          </a:p>
        </p:txBody>
      </p:sp>
      <p:sp>
        <p:nvSpPr>
          <p:cNvPr id="5" name="Rectangle 140"/>
          <p:cNvSpPr>
            <a:spLocks noGrp="1" noChangeArrowheads="1"/>
          </p:cNvSpPr>
          <p:nvPr>
            <p:ph type="ftr" sz="quarter" idx="11"/>
          </p:nvPr>
        </p:nvSpPr>
        <p:spPr>
          <a:ln/>
        </p:spPr>
        <p:txBody>
          <a:bodyPr/>
          <a:lstStyle>
            <a:lvl1pPr>
              <a:defRPr/>
            </a:lvl1pPr>
          </a:lstStyle>
          <a:p>
            <a:pPr>
              <a:defRPr/>
            </a:pPr>
            <a:endParaRPr lang="ru-RU"/>
          </a:p>
        </p:txBody>
      </p:sp>
      <p:sp>
        <p:nvSpPr>
          <p:cNvPr id="6" name="Rectangle 141"/>
          <p:cNvSpPr>
            <a:spLocks noGrp="1" noChangeArrowheads="1"/>
          </p:cNvSpPr>
          <p:nvPr>
            <p:ph type="sldNum" sz="quarter" idx="12"/>
          </p:nvPr>
        </p:nvSpPr>
        <p:spPr>
          <a:ln/>
        </p:spPr>
        <p:txBody>
          <a:bodyPr/>
          <a:lstStyle>
            <a:lvl1pPr>
              <a:defRPr/>
            </a:lvl1pPr>
          </a:lstStyle>
          <a:p>
            <a:pPr>
              <a:defRPr/>
            </a:pPr>
            <a:fld id="{6D872659-EDAC-415F-8FA9-132B9B311B62}" type="slidenum">
              <a:rPr lang="ru-RU"/>
              <a:pPr>
                <a:defRPr/>
              </a:pPr>
              <a:t>‹#›</a:t>
            </a:fld>
            <a:endParaRPr lang="ru-RU"/>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15100" y="301625"/>
            <a:ext cx="1943100" cy="57943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85800" y="301625"/>
            <a:ext cx="5676900" cy="57943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39"/>
          <p:cNvSpPr>
            <a:spLocks noGrp="1" noChangeArrowheads="1"/>
          </p:cNvSpPr>
          <p:nvPr>
            <p:ph type="dt" sz="half" idx="10"/>
          </p:nvPr>
        </p:nvSpPr>
        <p:spPr>
          <a:ln/>
        </p:spPr>
        <p:txBody>
          <a:bodyPr/>
          <a:lstStyle>
            <a:lvl1pPr>
              <a:defRPr/>
            </a:lvl1pPr>
          </a:lstStyle>
          <a:p>
            <a:pPr>
              <a:defRPr/>
            </a:pPr>
            <a:endParaRPr lang="ru-RU"/>
          </a:p>
        </p:txBody>
      </p:sp>
      <p:sp>
        <p:nvSpPr>
          <p:cNvPr id="5" name="Rectangle 140"/>
          <p:cNvSpPr>
            <a:spLocks noGrp="1" noChangeArrowheads="1"/>
          </p:cNvSpPr>
          <p:nvPr>
            <p:ph type="ftr" sz="quarter" idx="11"/>
          </p:nvPr>
        </p:nvSpPr>
        <p:spPr>
          <a:ln/>
        </p:spPr>
        <p:txBody>
          <a:bodyPr/>
          <a:lstStyle>
            <a:lvl1pPr>
              <a:defRPr/>
            </a:lvl1pPr>
          </a:lstStyle>
          <a:p>
            <a:pPr>
              <a:defRPr/>
            </a:pPr>
            <a:endParaRPr lang="ru-RU"/>
          </a:p>
        </p:txBody>
      </p:sp>
      <p:sp>
        <p:nvSpPr>
          <p:cNvPr id="6" name="Rectangle 141"/>
          <p:cNvSpPr>
            <a:spLocks noGrp="1" noChangeArrowheads="1"/>
          </p:cNvSpPr>
          <p:nvPr>
            <p:ph type="sldNum" sz="quarter" idx="12"/>
          </p:nvPr>
        </p:nvSpPr>
        <p:spPr>
          <a:ln/>
        </p:spPr>
        <p:txBody>
          <a:bodyPr/>
          <a:lstStyle>
            <a:lvl1pPr>
              <a:defRPr/>
            </a:lvl1pPr>
          </a:lstStyle>
          <a:p>
            <a:pPr>
              <a:defRPr/>
            </a:pPr>
            <a:fld id="{0A05EB6B-09A0-4D59-A6FD-70EDA8A95B2E}"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23"/>
          <p:cNvSpPr>
            <a:spLocks noGrp="1" noChangeArrowheads="1"/>
          </p:cNvSpPr>
          <p:nvPr>
            <p:ph type="dt" sz="half" idx="10"/>
          </p:nvPr>
        </p:nvSpPr>
        <p:spPr>
          <a:ln/>
        </p:spPr>
        <p:txBody>
          <a:bodyPr/>
          <a:lstStyle>
            <a:lvl1pPr>
              <a:defRPr/>
            </a:lvl1pPr>
          </a:lstStyle>
          <a:p>
            <a:pPr>
              <a:defRPr/>
            </a:pPr>
            <a:fld id="{B07B101C-5752-4008-BBA1-27119BC0AAA8}" type="datetimeFigureOut">
              <a:rPr lang="ru-RU"/>
              <a:pPr>
                <a:defRPr/>
              </a:pPr>
              <a:t>08.10.2019</a:t>
            </a:fld>
            <a:endParaRPr lang="ru-RU"/>
          </a:p>
        </p:txBody>
      </p:sp>
      <p:sp>
        <p:nvSpPr>
          <p:cNvPr id="4" name="Rectangle 24"/>
          <p:cNvSpPr>
            <a:spLocks noGrp="1" noChangeArrowheads="1"/>
          </p:cNvSpPr>
          <p:nvPr>
            <p:ph type="ftr" sz="quarter" idx="11"/>
          </p:nvPr>
        </p:nvSpPr>
        <p:spPr>
          <a:ln/>
        </p:spPr>
        <p:txBody>
          <a:bodyPr/>
          <a:lstStyle>
            <a:lvl1pPr>
              <a:defRPr/>
            </a:lvl1pPr>
          </a:lstStyle>
          <a:p>
            <a:pPr>
              <a:defRPr/>
            </a:pPr>
            <a:endParaRPr lang="ru-RU"/>
          </a:p>
        </p:txBody>
      </p:sp>
      <p:sp>
        <p:nvSpPr>
          <p:cNvPr id="5" name="Rectangle 25"/>
          <p:cNvSpPr>
            <a:spLocks noGrp="1" noChangeArrowheads="1"/>
          </p:cNvSpPr>
          <p:nvPr>
            <p:ph type="sldNum" sz="quarter" idx="12"/>
          </p:nvPr>
        </p:nvSpPr>
        <p:spPr>
          <a:ln/>
        </p:spPr>
        <p:txBody>
          <a:bodyPr/>
          <a:lstStyle>
            <a:lvl1pPr>
              <a:defRPr/>
            </a:lvl1pPr>
          </a:lstStyle>
          <a:p>
            <a:pPr>
              <a:defRPr/>
            </a:pPr>
            <a:fld id="{62469FEA-A3FF-45DF-99B6-98965C1C9BC1}" type="slidenum">
              <a:rPr lang="ru-RU"/>
              <a:pPr>
                <a:defRPr/>
              </a:pPr>
              <a:t>‹#›</a:t>
            </a:fld>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301625"/>
            <a:ext cx="7772400" cy="1462088"/>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85800" y="1981200"/>
            <a:ext cx="38100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81200"/>
            <a:ext cx="38100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39"/>
          <p:cNvSpPr>
            <a:spLocks noGrp="1" noChangeArrowheads="1"/>
          </p:cNvSpPr>
          <p:nvPr>
            <p:ph type="dt" sz="half" idx="10"/>
          </p:nvPr>
        </p:nvSpPr>
        <p:spPr>
          <a:ln/>
        </p:spPr>
        <p:txBody>
          <a:bodyPr/>
          <a:lstStyle>
            <a:lvl1pPr>
              <a:defRPr/>
            </a:lvl1pPr>
          </a:lstStyle>
          <a:p>
            <a:pPr>
              <a:defRPr/>
            </a:pPr>
            <a:endParaRPr lang="ru-RU"/>
          </a:p>
        </p:txBody>
      </p:sp>
      <p:sp>
        <p:nvSpPr>
          <p:cNvPr id="6" name="Rectangle 140"/>
          <p:cNvSpPr>
            <a:spLocks noGrp="1" noChangeArrowheads="1"/>
          </p:cNvSpPr>
          <p:nvPr>
            <p:ph type="ftr" sz="quarter" idx="11"/>
          </p:nvPr>
        </p:nvSpPr>
        <p:spPr>
          <a:ln/>
        </p:spPr>
        <p:txBody>
          <a:bodyPr/>
          <a:lstStyle>
            <a:lvl1pPr>
              <a:defRPr/>
            </a:lvl1pPr>
          </a:lstStyle>
          <a:p>
            <a:pPr>
              <a:defRPr/>
            </a:pPr>
            <a:endParaRPr lang="ru-RU"/>
          </a:p>
        </p:txBody>
      </p:sp>
      <p:sp>
        <p:nvSpPr>
          <p:cNvPr id="7" name="Rectangle 141"/>
          <p:cNvSpPr>
            <a:spLocks noGrp="1" noChangeArrowheads="1"/>
          </p:cNvSpPr>
          <p:nvPr>
            <p:ph type="sldNum" sz="quarter" idx="12"/>
          </p:nvPr>
        </p:nvSpPr>
        <p:spPr>
          <a:ln/>
        </p:spPr>
        <p:txBody>
          <a:bodyPr/>
          <a:lstStyle>
            <a:lvl1pPr>
              <a:defRPr/>
            </a:lvl1pPr>
          </a:lstStyle>
          <a:p>
            <a:pPr>
              <a:defRPr/>
            </a:pPr>
            <a:fld id="{691FCC5A-F4F2-4E19-9B8B-A42A045473DD}" type="slidenum">
              <a:rPr lang="ru-RU"/>
              <a:pPr>
                <a:defRPr/>
              </a:pPr>
              <a:t>‹#›</a:t>
            </a:fld>
            <a:endParaRPr lang="ru-RU"/>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showMasterPhAnim="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319088" y="1752600"/>
            <a:ext cx="8824912" cy="5129213"/>
            <a:chOff x="201" y="1104"/>
            <a:chExt cx="5559" cy="3231"/>
          </a:xfrm>
        </p:grpSpPr>
        <p:sp>
          <p:nvSpPr>
            <p:cNvPr id="5" name="Freeform 3"/>
            <p:cNvSpPr>
              <a:spLocks/>
            </p:cNvSpPr>
            <p:nvPr/>
          </p:nvSpPr>
          <p:spPr bwMode="ltGray">
            <a:xfrm>
              <a:off x="210" y="1104"/>
              <a:ext cx="5550" cy="3216"/>
            </a:xfrm>
            <a:custGeom>
              <a:avLst/>
              <a:gdLst/>
              <a:ahLst/>
              <a:cxnLst>
                <a:cxn ang="0">
                  <a:pos x="335" y="0"/>
                </a:cxn>
                <a:cxn ang="0">
                  <a:pos x="333" y="1290"/>
                </a:cxn>
                <a:cxn ang="0">
                  <a:pos x="0" y="1290"/>
                </a:cxn>
                <a:cxn ang="0">
                  <a:pos x="6" y="3210"/>
                </a:cxn>
                <a:cxn ang="0">
                  <a:pos x="5550" y="3216"/>
                </a:cxn>
                <a:cxn ang="0">
                  <a:pos x="5550" y="0"/>
                </a:cxn>
                <a:cxn ang="0">
                  <a:pos x="335" y="0"/>
                </a:cxn>
                <a:cxn ang="0">
                  <a:pos x="335" y="0"/>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w="9525">
              <a:noFill/>
              <a:round/>
              <a:headEnd/>
              <a:tailEnd/>
            </a:ln>
          </p:spPr>
          <p:txBody>
            <a:bodyPr/>
            <a:lstStyle/>
            <a:p>
              <a:pPr fontAlgn="auto">
                <a:spcBef>
                  <a:spcPts val="0"/>
                </a:spcBef>
                <a:spcAft>
                  <a:spcPts val="0"/>
                </a:spcAft>
                <a:defRPr/>
              </a:pPr>
              <a:endParaRPr lang="ru-RU">
                <a:latin typeface="+mn-lt"/>
              </a:endParaRPr>
            </a:p>
          </p:txBody>
        </p:sp>
        <p:sp>
          <p:nvSpPr>
            <p:cNvPr id="6" name="Freeform 4"/>
            <p:cNvSpPr>
              <a:spLocks/>
            </p:cNvSpPr>
            <p:nvPr/>
          </p:nvSpPr>
          <p:spPr bwMode="ltGray">
            <a:xfrm>
              <a:off x="528" y="2400"/>
              <a:ext cx="5232" cy="1920"/>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pPr fontAlgn="auto">
                <a:spcBef>
                  <a:spcPts val="0"/>
                </a:spcBef>
                <a:spcAft>
                  <a:spcPts val="0"/>
                </a:spcAft>
                <a:defRPr/>
              </a:pPr>
              <a:endParaRPr lang="ru-RU">
                <a:latin typeface="+mn-lt"/>
              </a:endParaRPr>
            </a:p>
          </p:txBody>
        </p:sp>
        <p:sp>
          <p:nvSpPr>
            <p:cNvPr id="7" name="Freeform 5"/>
            <p:cNvSpPr>
              <a:spLocks/>
            </p:cNvSpPr>
            <p:nvPr/>
          </p:nvSpPr>
          <p:spPr bwMode="ltGray">
            <a:xfrm>
              <a:off x="201" y="2377"/>
              <a:ext cx="3455"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fontAlgn="auto">
                <a:spcBef>
                  <a:spcPts val="0"/>
                </a:spcBef>
                <a:spcAft>
                  <a:spcPts val="0"/>
                </a:spcAft>
                <a:defRPr/>
              </a:pPr>
              <a:endParaRPr lang="ru-RU">
                <a:latin typeface="+mn-lt"/>
              </a:endParaRPr>
            </a:p>
          </p:txBody>
        </p:sp>
        <p:sp>
          <p:nvSpPr>
            <p:cNvPr id="8" name="Freeform 6"/>
            <p:cNvSpPr>
              <a:spLocks/>
            </p:cNvSpPr>
            <p:nvPr/>
          </p:nvSpPr>
          <p:spPr bwMode="ltGray">
            <a:xfrm>
              <a:off x="528" y="1104"/>
              <a:ext cx="4894"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fontAlgn="auto">
                <a:spcBef>
                  <a:spcPts val="0"/>
                </a:spcBef>
                <a:spcAft>
                  <a:spcPts val="0"/>
                </a:spcAft>
                <a:defRPr/>
              </a:pPr>
              <a:endParaRPr lang="ru-RU">
                <a:latin typeface="+mn-lt"/>
              </a:endParaRPr>
            </a:p>
          </p:txBody>
        </p:sp>
        <p:sp>
          <p:nvSpPr>
            <p:cNvPr id="9" name="Freeform 7"/>
            <p:cNvSpPr>
              <a:spLocks/>
            </p:cNvSpPr>
            <p:nvPr/>
          </p:nvSpPr>
          <p:spPr bwMode="ltGray">
            <a:xfrm>
              <a:off x="201" y="2377"/>
              <a:ext cx="30" cy="1958"/>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fontAlgn="auto">
                <a:spcBef>
                  <a:spcPts val="0"/>
                </a:spcBef>
                <a:spcAft>
                  <a:spcPts val="0"/>
                </a:spcAft>
                <a:defRPr/>
              </a:pPr>
              <a:endParaRPr lang="ru-RU">
                <a:latin typeface="+mn-lt"/>
              </a:endParaRPr>
            </a:p>
          </p:txBody>
        </p:sp>
        <p:sp>
          <p:nvSpPr>
            <p:cNvPr id="10" name="Freeform 8"/>
            <p:cNvSpPr>
              <a:spLocks/>
            </p:cNvSpPr>
            <p:nvPr/>
          </p:nvSpPr>
          <p:spPr bwMode="ltGray">
            <a:xfrm>
              <a:off x="528" y="1104"/>
              <a:ext cx="29" cy="322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fontAlgn="auto">
                <a:spcBef>
                  <a:spcPts val="0"/>
                </a:spcBef>
                <a:spcAft>
                  <a:spcPts val="0"/>
                </a:spcAft>
                <a:defRPr/>
              </a:pPr>
              <a:endParaRPr lang="ru-RU">
                <a:latin typeface="+mn-lt"/>
              </a:endParaRPr>
            </a:p>
          </p:txBody>
        </p:sp>
      </p:grpSp>
      <p:sp>
        <p:nvSpPr>
          <p:cNvPr id="137225" name="Rectangle 9"/>
          <p:cNvSpPr>
            <a:spLocks noGrp="1" noChangeArrowheads="1"/>
          </p:cNvSpPr>
          <p:nvPr>
            <p:ph type="ctrTitle" sz="quarter"/>
          </p:nvPr>
        </p:nvSpPr>
        <p:spPr>
          <a:xfrm>
            <a:off x="990600" y="1905000"/>
            <a:ext cx="7772400" cy="1736725"/>
          </a:xfrm>
        </p:spPr>
        <p:txBody>
          <a:bodyPr anchor="t"/>
          <a:lstStyle>
            <a:lvl1pPr>
              <a:defRPr sz="5400"/>
            </a:lvl1pPr>
          </a:lstStyle>
          <a:p>
            <a:r>
              <a:rPr lang="ru-RU" smtClean="0"/>
              <a:t>Образец заголовка</a:t>
            </a:r>
            <a:endParaRPr lang="ru-RU"/>
          </a:p>
        </p:txBody>
      </p:sp>
      <p:sp>
        <p:nvSpPr>
          <p:cNvPr id="137226"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r>
              <a:rPr lang="ru-RU" smtClean="0"/>
              <a:t>Образец подзаголовка</a:t>
            </a:r>
            <a:endParaRPr lang="ru-RU"/>
          </a:p>
        </p:txBody>
      </p:sp>
      <p:sp>
        <p:nvSpPr>
          <p:cNvPr id="11" name="Rectangle 11"/>
          <p:cNvSpPr>
            <a:spLocks noGrp="1" noChangeArrowheads="1"/>
          </p:cNvSpPr>
          <p:nvPr>
            <p:ph type="dt" sz="quarter" idx="10"/>
          </p:nvPr>
        </p:nvSpPr>
        <p:spPr>
          <a:xfrm>
            <a:off x="990600" y="6245225"/>
            <a:ext cx="1901825" cy="476250"/>
          </a:xfrm>
        </p:spPr>
        <p:txBody>
          <a:bodyPr/>
          <a:lstStyle>
            <a:lvl1pPr>
              <a:defRPr/>
            </a:lvl1pPr>
          </a:lstStyle>
          <a:p>
            <a:pPr>
              <a:defRPr/>
            </a:pPr>
            <a:endParaRPr lang="ru-RU"/>
          </a:p>
        </p:txBody>
      </p:sp>
      <p:sp>
        <p:nvSpPr>
          <p:cNvPr id="12" name="Rectangle 12"/>
          <p:cNvSpPr>
            <a:spLocks noGrp="1" noChangeArrowheads="1"/>
          </p:cNvSpPr>
          <p:nvPr>
            <p:ph type="ftr" sz="quarter" idx="11"/>
          </p:nvPr>
        </p:nvSpPr>
        <p:spPr>
          <a:xfrm>
            <a:off x="3468688" y="6245225"/>
            <a:ext cx="2895600" cy="476250"/>
          </a:xfrm>
        </p:spPr>
        <p:txBody>
          <a:bodyPr/>
          <a:lstStyle>
            <a:lvl1pPr>
              <a:defRPr/>
            </a:lvl1pPr>
          </a:lstStyle>
          <a:p>
            <a:pPr>
              <a:defRPr/>
            </a:pPr>
            <a:endParaRPr lang="ru-RU"/>
          </a:p>
        </p:txBody>
      </p:sp>
      <p:sp>
        <p:nvSpPr>
          <p:cNvPr id="13" name="Rectangle 13"/>
          <p:cNvSpPr>
            <a:spLocks noGrp="1" noChangeArrowheads="1"/>
          </p:cNvSpPr>
          <p:nvPr>
            <p:ph type="sldNum" sz="quarter" idx="12"/>
          </p:nvPr>
        </p:nvSpPr>
        <p:spPr/>
        <p:txBody>
          <a:bodyPr/>
          <a:lstStyle>
            <a:lvl1pPr>
              <a:defRPr/>
            </a:lvl1pPr>
          </a:lstStyle>
          <a:p>
            <a:pPr>
              <a:defRPr/>
            </a:pPr>
            <a:fld id="{E9AEBCAF-86B3-48CF-8D5D-2A9AE7FD8D13}" type="slidenum">
              <a:rPr lang="ru-RU"/>
              <a:pPr>
                <a:defRPr/>
              </a:pPr>
              <a:t>‹#›</a:t>
            </a:fld>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75"/>
                                  </p:iterate>
                                  <p:childTnLst>
                                    <p:set>
                                      <p:cBhvr>
                                        <p:cTn id="6" dur="1" fill="hold">
                                          <p:stCondLst>
                                            <p:cond delay="74"/>
                                          </p:stCondLst>
                                        </p:cTn>
                                        <p:tgtEl>
                                          <p:spTgt spid="1372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4" fill="hold" grpId="0" nodeType="clickEffect">
                                  <p:stCondLst>
                                    <p:cond delay="0"/>
                                  </p:stCondLst>
                                  <p:childTnLst>
                                    <p:set>
                                      <p:cBhvr>
                                        <p:cTn id="10" dur="1" fill="hold">
                                          <p:stCondLst>
                                            <p:cond delay="0"/>
                                          </p:stCondLst>
                                        </p:cTn>
                                        <p:tgtEl>
                                          <p:spTgt spid="137226">
                                            <p:txEl>
                                              <p:pRg st="0" end="0"/>
                                            </p:txEl>
                                          </p:spTgt>
                                        </p:tgtEl>
                                        <p:attrNameLst>
                                          <p:attrName>style.visibility</p:attrName>
                                        </p:attrNameLst>
                                      </p:cBhvr>
                                      <p:to>
                                        <p:strVal val="visible"/>
                                      </p:to>
                                    </p:set>
                                    <p:animEffect transition="in" filter="slide(fromBottom)">
                                      <p:cBhvr>
                                        <p:cTn id="11" dur="500"/>
                                        <p:tgtEl>
                                          <p:spTgt spid="1372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5" grpId="0" autoUpdateAnimBg="0"/>
      <p:bldP spid="137226" grpId="0" build="p" autoUpdateAnimBg="0"/>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dt" sz="half" idx="10"/>
          </p:nvPr>
        </p:nvSpPr>
        <p:spPr>
          <a:ln/>
        </p:spPr>
        <p:txBody>
          <a:bodyPr/>
          <a:lstStyle>
            <a:lvl1pPr>
              <a:defRPr/>
            </a:lvl1pPr>
          </a:lstStyle>
          <a:p>
            <a:pPr>
              <a:defRPr/>
            </a:pPr>
            <a:endParaRPr lang="ru-RU"/>
          </a:p>
        </p:txBody>
      </p:sp>
      <p:sp>
        <p:nvSpPr>
          <p:cNvPr id="5" name="Rectangle 12"/>
          <p:cNvSpPr>
            <a:spLocks noGrp="1" noChangeArrowheads="1"/>
          </p:cNvSpPr>
          <p:nvPr>
            <p:ph type="ftr" sz="quarter" idx="11"/>
          </p:nvPr>
        </p:nvSpPr>
        <p:spPr>
          <a:ln/>
        </p:spPr>
        <p:txBody>
          <a:bodyPr/>
          <a:lstStyle>
            <a:lvl1pPr>
              <a:defRPr/>
            </a:lvl1pPr>
          </a:lstStyle>
          <a:p>
            <a:pPr>
              <a:defRPr/>
            </a:pPr>
            <a:endParaRPr lang="ru-RU"/>
          </a:p>
        </p:txBody>
      </p:sp>
      <p:sp>
        <p:nvSpPr>
          <p:cNvPr id="6" name="Rectangle 13"/>
          <p:cNvSpPr>
            <a:spLocks noGrp="1" noChangeArrowheads="1"/>
          </p:cNvSpPr>
          <p:nvPr>
            <p:ph type="sldNum" sz="quarter" idx="12"/>
          </p:nvPr>
        </p:nvSpPr>
        <p:spPr>
          <a:ln/>
        </p:spPr>
        <p:txBody>
          <a:bodyPr/>
          <a:lstStyle>
            <a:lvl1pPr>
              <a:defRPr/>
            </a:lvl1pPr>
          </a:lstStyle>
          <a:p>
            <a:pPr>
              <a:defRPr/>
            </a:pPr>
            <a:fld id="{84184553-36C5-406A-9E90-5CF997E6619B}" type="slidenum">
              <a:rPr lang="ru-RU"/>
              <a:pPr>
                <a:defRPr/>
              </a:pPr>
              <a:t>‹#›</a:t>
            </a:fld>
            <a:endParaRPr lang="ru-RU"/>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1"/>
          <p:cNvSpPr>
            <a:spLocks noGrp="1" noChangeArrowheads="1"/>
          </p:cNvSpPr>
          <p:nvPr>
            <p:ph type="dt" sz="half" idx="10"/>
          </p:nvPr>
        </p:nvSpPr>
        <p:spPr>
          <a:ln/>
        </p:spPr>
        <p:txBody>
          <a:bodyPr/>
          <a:lstStyle>
            <a:lvl1pPr>
              <a:defRPr/>
            </a:lvl1pPr>
          </a:lstStyle>
          <a:p>
            <a:pPr>
              <a:defRPr/>
            </a:pPr>
            <a:endParaRPr lang="ru-RU"/>
          </a:p>
        </p:txBody>
      </p:sp>
      <p:sp>
        <p:nvSpPr>
          <p:cNvPr id="5" name="Rectangle 12"/>
          <p:cNvSpPr>
            <a:spLocks noGrp="1" noChangeArrowheads="1"/>
          </p:cNvSpPr>
          <p:nvPr>
            <p:ph type="ftr" sz="quarter" idx="11"/>
          </p:nvPr>
        </p:nvSpPr>
        <p:spPr>
          <a:ln/>
        </p:spPr>
        <p:txBody>
          <a:bodyPr/>
          <a:lstStyle>
            <a:lvl1pPr>
              <a:defRPr/>
            </a:lvl1pPr>
          </a:lstStyle>
          <a:p>
            <a:pPr>
              <a:defRPr/>
            </a:pPr>
            <a:endParaRPr lang="ru-RU"/>
          </a:p>
        </p:txBody>
      </p:sp>
      <p:sp>
        <p:nvSpPr>
          <p:cNvPr id="6" name="Rectangle 13"/>
          <p:cNvSpPr>
            <a:spLocks noGrp="1" noChangeArrowheads="1"/>
          </p:cNvSpPr>
          <p:nvPr>
            <p:ph type="sldNum" sz="quarter" idx="12"/>
          </p:nvPr>
        </p:nvSpPr>
        <p:spPr>
          <a:ln/>
        </p:spPr>
        <p:txBody>
          <a:bodyPr/>
          <a:lstStyle>
            <a:lvl1pPr>
              <a:defRPr/>
            </a:lvl1pPr>
          </a:lstStyle>
          <a:p>
            <a:pPr>
              <a:defRPr/>
            </a:pPr>
            <a:fld id="{1BA1D535-8452-4A9B-A966-AFA130945321}" type="slidenum">
              <a:rPr lang="ru-RU"/>
              <a:pPr>
                <a:defRPr/>
              </a:pPr>
              <a:t>‹#›</a:t>
            </a:fld>
            <a:endParaRPr lang="ru-RU"/>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1"/>
          <p:cNvSpPr>
            <a:spLocks noGrp="1" noChangeArrowheads="1"/>
          </p:cNvSpPr>
          <p:nvPr>
            <p:ph type="dt" sz="half" idx="10"/>
          </p:nvPr>
        </p:nvSpPr>
        <p:spPr>
          <a:ln/>
        </p:spPr>
        <p:txBody>
          <a:bodyPr/>
          <a:lstStyle>
            <a:lvl1pPr>
              <a:defRPr/>
            </a:lvl1pPr>
          </a:lstStyle>
          <a:p>
            <a:pPr>
              <a:defRPr/>
            </a:pPr>
            <a:endParaRPr lang="ru-RU"/>
          </a:p>
        </p:txBody>
      </p:sp>
      <p:sp>
        <p:nvSpPr>
          <p:cNvPr id="6" name="Rectangle 12"/>
          <p:cNvSpPr>
            <a:spLocks noGrp="1" noChangeArrowheads="1"/>
          </p:cNvSpPr>
          <p:nvPr>
            <p:ph type="ftr" sz="quarter" idx="11"/>
          </p:nvPr>
        </p:nvSpPr>
        <p:spPr>
          <a:ln/>
        </p:spPr>
        <p:txBody>
          <a:bodyPr/>
          <a:lstStyle>
            <a:lvl1pPr>
              <a:defRPr/>
            </a:lvl1pPr>
          </a:lstStyle>
          <a:p>
            <a:pPr>
              <a:defRPr/>
            </a:pPr>
            <a:endParaRPr lang="ru-RU"/>
          </a:p>
        </p:txBody>
      </p:sp>
      <p:sp>
        <p:nvSpPr>
          <p:cNvPr id="7" name="Rectangle 13"/>
          <p:cNvSpPr>
            <a:spLocks noGrp="1" noChangeArrowheads="1"/>
          </p:cNvSpPr>
          <p:nvPr>
            <p:ph type="sldNum" sz="quarter" idx="12"/>
          </p:nvPr>
        </p:nvSpPr>
        <p:spPr>
          <a:ln/>
        </p:spPr>
        <p:txBody>
          <a:bodyPr/>
          <a:lstStyle>
            <a:lvl1pPr>
              <a:defRPr/>
            </a:lvl1pPr>
          </a:lstStyle>
          <a:p>
            <a:pPr>
              <a:defRPr/>
            </a:pPr>
            <a:fld id="{7D97F4A6-496B-4959-B436-A7DDA731DF47}" type="slidenum">
              <a:rPr lang="ru-RU"/>
              <a:pPr>
                <a:defRPr/>
              </a:pPr>
              <a:t>‹#›</a:t>
            </a:fld>
            <a:endParaRPr lang="ru-RU"/>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1"/>
          <p:cNvSpPr>
            <a:spLocks noGrp="1" noChangeArrowheads="1"/>
          </p:cNvSpPr>
          <p:nvPr>
            <p:ph type="dt" sz="half" idx="10"/>
          </p:nvPr>
        </p:nvSpPr>
        <p:spPr>
          <a:ln/>
        </p:spPr>
        <p:txBody>
          <a:bodyPr/>
          <a:lstStyle>
            <a:lvl1pPr>
              <a:defRPr/>
            </a:lvl1pPr>
          </a:lstStyle>
          <a:p>
            <a:pPr>
              <a:defRPr/>
            </a:pPr>
            <a:endParaRPr lang="ru-RU"/>
          </a:p>
        </p:txBody>
      </p:sp>
      <p:sp>
        <p:nvSpPr>
          <p:cNvPr id="8" name="Rectangle 12"/>
          <p:cNvSpPr>
            <a:spLocks noGrp="1" noChangeArrowheads="1"/>
          </p:cNvSpPr>
          <p:nvPr>
            <p:ph type="ftr" sz="quarter" idx="11"/>
          </p:nvPr>
        </p:nvSpPr>
        <p:spPr>
          <a:ln/>
        </p:spPr>
        <p:txBody>
          <a:bodyPr/>
          <a:lstStyle>
            <a:lvl1pPr>
              <a:defRPr/>
            </a:lvl1pPr>
          </a:lstStyle>
          <a:p>
            <a:pPr>
              <a:defRPr/>
            </a:pPr>
            <a:endParaRPr lang="ru-RU"/>
          </a:p>
        </p:txBody>
      </p:sp>
      <p:sp>
        <p:nvSpPr>
          <p:cNvPr id="9" name="Rectangle 13"/>
          <p:cNvSpPr>
            <a:spLocks noGrp="1" noChangeArrowheads="1"/>
          </p:cNvSpPr>
          <p:nvPr>
            <p:ph type="sldNum" sz="quarter" idx="12"/>
          </p:nvPr>
        </p:nvSpPr>
        <p:spPr>
          <a:ln/>
        </p:spPr>
        <p:txBody>
          <a:bodyPr/>
          <a:lstStyle>
            <a:lvl1pPr>
              <a:defRPr/>
            </a:lvl1pPr>
          </a:lstStyle>
          <a:p>
            <a:pPr>
              <a:defRPr/>
            </a:pPr>
            <a:fld id="{51F1E7C7-75BC-443D-8CC9-65B05CFD056C}" type="slidenum">
              <a:rPr lang="ru-RU"/>
              <a:pPr>
                <a:defRPr/>
              </a:pPr>
              <a:t>‹#›</a:t>
            </a:fld>
            <a:endParaRPr lang="ru-RU"/>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1"/>
          <p:cNvSpPr>
            <a:spLocks noGrp="1" noChangeArrowheads="1"/>
          </p:cNvSpPr>
          <p:nvPr>
            <p:ph type="dt" sz="half" idx="10"/>
          </p:nvPr>
        </p:nvSpPr>
        <p:spPr>
          <a:ln/>
        </p:spPr>
        <p:txBody>
          <a:bodyPr/>
          <a:lstStyle>
            <a:lvl1pPr>
              <a:defRPr/>
            </a:lvl1pPr>
          </a:lstStyle>
          <a:p>
            <a:pPr>
              <a:defRPr/>
            </a:pPr>
            <a:endParaRPr lang="ru-RU"/>
          </a:p>
        </p:txBody>
      </p:sp>
      <p:sp>
        <p:nvSpPr>
          <p:cNvPr id="4" name="Rectangle 12"/>
          <p:cNvSpPr>
            <a:spLocks noGrp="1" noChangeArrowheads="1"/>
          </p:cNvSpPr>
          <p:nvPr>
            <p:ph type="ftr" sz="quarter" idx="11"/>
          </p:nvPr>
        </p:nvSpPr>
        <p:spPr>
          <a:ln/>
        </p:spPr>
        <p:txBody>
          <a:bodyPr/>
          <a:lstStyle>
            <a:lvl1pPr>
              <a:defRPr/>
            </a:lvl1pPr>
          </a:lstStyle>
          <a:p>
            <a:pPr>
              <a:defRPr/>
            </a:pPr>
            <a:endParaRPr lang="ru-RU"/>
          </a:p>
        </p:txBody>
      </p:sp>
      <p:sp>
        <p:nvSpPr>
          <p:cNvPr id="5" name="Rectangle 13"/>
          <p:cNvSpPr>
            <a:spLocks noGrp="1" noChangeArrowheads="1"/>
          </p:cNvSpPr>
          <p:nvPr>
            <p:ph type="sldNum" sz="quarter" idx="12"/>
          </p:nvPr>
        </p:nvSpPr>
        <p:spPr>
          <a:ln/>
        </p:spPr>
        <p:txBody>
          <a:bodyPr/>
          <a:lstStyle>
            <a:lvl1pPr>
              <a:defRPr/>
            </a:lvl1pPr>
          </a:lstStyle>
          <a:p>
            <a:pPr>
              <a:defRPr/>
            </a:pPr>
            <a:fld id="{5FBF9E8A-1D90-40D4-A94E-B4FC9A0B8E0A}" type="slidenum">
              <a:rPr lang="ru-RU"/>
              <a:pPr>
                <a:defRPr/>
              </a:pPr>
              <a:t>‹#›</a:t>
            </a:fld>
            <a:endParaRPr lang="ru-RU"/>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ru-RU"/>
          </a:p>
        </p:txBody>
      </p:sp>
      <p:sp>
        <p:nvSpPr>
          <p:cNvPr id="3" name="Rectangle 12"/>
          <p:cNvSpPr>
            <a:spLocks noGrp="1" noChangeArrowheads="1"/>
          </p:cNvSpPr>
          <p:nvPr>
            <p:ph type="ftr" sz="quarter" idx="11"/>
          </p:nvPr>
        </p:nvSpPr>
        <p:spPr>
          <a:ln/>
        </p:spPr>
        <p:txBody>
          <a:bodyPr/>
          <a:lstStyle>
            <a:lvl1pPr>
              <a:defRPr/>
            </a:lvl1pPr>
          </a:lstStyle>
          <a:p>
            <a:pPr>
              <a:defRPr/>
            </a:pPr>
            <a:endParaRPr lang="ru-RU"/>
          </a:p>
        </p:txBody>
      </p:sp>
      <p:sp>
        <p:nvSpPr>
          <p:cNvPr id="4" name="Rectangle 13"/>
          <p:cNvSpPr>
            <a:spLocks noGrp="1" noChangeArrowheads="1"/>
          </p:cNvSpPr>
          <p:nvPr>
            <p:ph type="sldNum" sz="quarter" idx="12"/>
          </p:nvPr>
        </p:nvSpPr>
        <p:spPr>
          <a:ln/>
        </p:spPr>
        <p:txBody>
          <a:bodyPr/>
          <a:lstStyle>
            <a:lvl1pPr>
              <a:defRPr/>
            </a:lvl1pPr>
          </a:lstStyle>
          <a:p>
            <a:pPr>
              <a:defRPr/>
            </a:pPr>
            <a:fld id="{A007E916-A431-4FA7-A678-FC70AA0D171B}" type="slidenum">
              <a:rPr lang="ru-RU"/>
              <a:pPr>
                <a:defRPr/>
              </a:pPr>
              <a:t>‹#›</a:t>
            </a:fld>
            <a:endParaRPr lang="ru-RU"/>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1"/>
          <p:cNvSpPr>
            <a:spLocks noGrp="1" noChangeArrowheads="1"/>
          </p:cNvSpPr>
          <p:nvPr>
            <p:ph type="dt" sz="half" idx="10"/>
          </p:nvPr>
        </p:nvSpPr>
        <p:spPr>
          <a:ln/>
        </p:spPr>
        <p:txBody>
          <a:bodyPr/>
          <a:lstStyle>
            <a:lvl1pPr>
              <a:defRPr/>
            </a:lvl1pPr>
          </a:lstStyle>
          <a:p>
            <a:pPr>
              <a:defRPr/>
            </a:pPr>
            <a:endParaRPr lang="ru-RU"/>
          </a:p>
        </p:txBody>
      </p:sp>
      <p:sp>
        <p:nvSpPr>
          <p:cNvPr id="6" name="Rectangle 12"/>
          <p:cNvSpPr>
            <a:spLocks noGrp="1" noChangeArrowheads="1"/>
          </p:cNvSpPr>
          <p:nvPr>
            <p:ph type="ftr" sz="quarter" idx="11"/>
          </p:nvPr>
        </p:nvSpPr>
        <p:spPr>
          <a:ln/>
        </p:spPr>
        <p:txBody>
          <a:bodyPr/>
          <a:lstStyle>
            <a:lvl1pPr>
              <a:defRPr/>
            </a:lvl1pPr>
          </a:lstStyle>
          <a:p>
            <a:pPr>
              <a:defRPr/>
            </a:pPr>
            <a:endParaRPr lang="ru-RU"/>
          </a:p>
        </p:txBody>
      </p:sp>
      <p:sp>
        <p:nvSpPr>
          <p:cNvPr id="7" name="Rectangle 13"/>
          <p:cNvSpPr>
            <a:spLocks noGrp="1" noChangeArrowheads="1"/>
          </p:cNvSpPr>
          <p:nvPr>
            <p:ph type="sldNum" sz="quarter" idx="12"/>
          </p:nvPr>
        </p:nvSpPr>
        <p:spPr>
          <a:ln/>
        </p:spPr>
        <p:txBody>
          <a:bodyPr/>
          <a:lstStyle>
            <a:lvl1pPr>
              <a:defRPr/>
            </a:lvl1pPr>
          </a:lstStyle>
          <a:p>
            <a:pPr>
              <a:defRPr/>
            </a:pPr>
            <a:fld id="{7816C76F-C510-4A27-A008-9B92E3A5D35A}" type="slidenum">
              <a:rPr lang="ru-RU"/>
              <a:pPr>
                <a:defRPr/>
              </a:pPr>
              <a:t>‹#›</a:t>
            </a:fld>
            <a:endParaRPr lang="ru-RU"/>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1"/>
          <p:cNvSpPr>
            <a:spLocks noGrp="1" noChangeArrowheads="1"/>
          </p:cNvSpPr>
          <p:nvPr>
            <p:ph type="dt" sz="half" idx="10"/>
          </p:nvPr>
        </p:nvSpPr>
        <p:spPr>
          <a:ln/>
        </p:spPr>
        <p:txBody>
          <a:bodyPr/>
          <a:lstStyle>
            <a:lvl1pPr>
              <a:defRPr/>
            </a:lvl1pPr>
          </a:lstStyle>
          <a:p>
            <a:pPr>
              <a:defRPr/>
            </a:pPr>
            <a:endParaRPr lang="ru-RU"/>
          </a:p>
        </p:txBody>
      </p:sp>
      <p:sp>
        <p:nvSpPr>
          <p:cNvPr id="6" name="Rectangle 12"/>
          <p:cNvSpPr>
            <a:spLocks noGrp="1" noChangeArrowheads="1"/>
          </p:cNvSpPr>
          <p:nvPr>
            <p:ph type="ftr" sz="quarter" idx="11"/>
          </p:nvPr>
        </p:nvSpPr>
        <p:spPr>
          <a:ln/>
        </p:spPr>
        <p:txBody>
          <a:bodyPr/>
          <a:lstStyle>
            <a:lvl1pPr>
              <a:defRPr/>
            </a:lvl1pPr>
          </a:lstStyle>
          <a:p>
            <a:pPr>
              <a:defRPr/>
            </a:pPr>
            <a:endParaRPr lang="ru-RU"/>
          </a:p>
        </p:txBody>
      </p:sp>
      <p:sp>
        <p:nvSpPr>
          <p:cNvPr id="7" name="Rectangle 13"/>
          <p:cNvSpPr>
            <a:spLocks noGrp="1" noChangeArrowheads="1"/>
          </p:cNvSpPr>
          <p:nvPr>
            <p:ph type="sldNum" sz="quarter" idx="12"/>
          </p:nvPr>
        </p:nvSpPr>
        <p:spPr>
          <a:ln/>
        </p:spPr>
        <p:txBody>
          <a:bodyPr/>
          <a:lstStyle>
            <a:lvl1pPr>
              <a:defRPr/>
            </a:lvl1pPr>
          </a:lstStyle>
          <a:p>
            <a:pPr>
              <a:defRPr/>
            </a:pPr>
            <a:fld id="{E1BE9BEB-F5A2-4968-A422-C337E9DE93E6}" type="slidenum">
              <a:rPr lang="ru-RU"/>
              <a:pPr>
                <a:defRPr/>
              </a:pPr>
              <a:t>‹#›</a:t>
            </a:fld>
            <a:endParaRPr lang="ru-RU"/>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showMasterPhAnim="0" type="blank" preserve="1">
  <p:cSld name="Пустой слайд">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934200"/>
            <a:chOff x="0" y="0"/>
            <a:chExt cx="5760" cy="4368"/>
          </a:xfrm>
        </p:grpSpPr>
        <p:sp>
          <p:nvSpPr>
            <p:cNvPr id="3"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4"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5"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6"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7"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8"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9"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0"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1"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2"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fontAlgn="auto">
                <a:spcBef>
                  <a:spcPts val="0"/>
                </a:spcBef>
                <a:spcAft>
                  <a:spcPts val="0"/>
                </a:spcAft>
                <a:defRPr/>
              </a:pPr>
              <a:endParaRPr lang="ru-RU">
                <a:latin typeface="+mn-lt"/>
              </a:endParaRPr>
            </a:p>
          </p:txBody>
        </p:sp>
        <p:sp>
          <p:nvSpPr>
            <p:cNvPr id="13"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fontAlgn="auto">
                <a:spcBef>
                  <a:spcPts val="0"/>
                </a:spcBef>
                <a:spcAft>
                  <a:spcPts val="0"/>
                </a:spcAft>
                <a:defRPr/>
              </a:pPr>
              <a:endParaRPr lang="ru-RU">
                <a:latin typeface="+mn-lt"/>
              </a:endParaRPr>
            </a:p>
          </p:txBody>
        </p:sp>
        <p:sp>
          <p:nvSpPr>
            <p:cNvPr id="14"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5"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6"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7"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8"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9"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20"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grpSp>
      <p:sp>
        <p:nvSpPr>
          <p:cNvPr id="21" name="Дата 1"/>
          <p:cNvSpPr>
            <a:spLocks noGrp="1"/>
          </p:cNvSpPr>
          <p:nvPr>
            <p:ph type="dt" sz="half" idx="10"/>
          </p:nvPr>
        </p:nvSpPr>
        <p:spPr/>
        <p:txBody>
          <a:bodyPr/>
          <a:lstStyle>
            <a:lvl1pPr>
              <a:defRPr smtClean="0"/>
            </a:lvl1pPr>
          </a:lstStyle>
          <a:p>
            <a:pPr>
              <a:defRPr/>
            </a:pPr>
            <a:fld id="{11E0AAA2-6E28-43F3-9270-41A152939108}" type="datetimeFigureOut">
              <a:rPr lang="ru-RU"/>
              <a:pPr>
                <a:defRPr/>
              </a:pPr>
              <a:t>08.10.2019</a:t>
            </a:fld>
            <a:endParaRPr lang="ru-RU"/>
          </a:p>
        </p:txBody>
      </p:sp>
      <p:sp>
        <p:nvSpPr>
          <p:cNvPr id="22" name="Нижний колонтитул 2"/>
          <p:cNvSpPr>
            <a:spLocks noGrp="1"/>
          </p:cNvSpPr>
          <p:nvPr>
            <p:ph type="ftr" sz="quarter" idx="11"/>
          </p:nvPr>
        </p:nvSpPr>
        <p:spPr/>
        <p:txBody>
          <a:bodyPr/>
          <a:lstStyle>
            <a:lvl1pPr>
              <a:defRPr/>
            </a:lvl1pPr>
          </a:lstStyle>
          <a:p>
            <a:pPr>
              <a:defRPr/>
            </a:pPr>
            <a:endParaRPr lang="ru-RU"/>
          </a:p>
        </p:txBody>
      </p:sp>
      <p:sp>
        <p:nvSpPr>
          <p:cNvPr id="23" name="Номер слайда 3"/>
          <p:cNvSpPr>
            <a:spLocks noGrp="1"/>
          </p:cNvSpPr>
          <p:nvPr>
            <p:ph type="sldNum" sz="quarter" idx="12"/>
          </p:nvPr>
        </p:nvSpPr>
        <p:spPr/>
        <p:txBody>
          <a:bodyPr/>
          <a:lstStyle>
            <a:lvl1pPr>
              <a:defRPr smtClean="0"/>
            </a:lvl1pPr>
          </a:lstStyle>
          <a:p>
            <a:pPr>
              <a:defRPr/>
            </a:pPr>
            <a:fld id="{B9B9EB51-2992-4476-9C3E-E728AB00CF95}" type="slidenum">
              <a:rPr lang="ru-RU"/>
              <a:pPr>
                <a:defRPr/>
              </a:pPr>
              <a:t>‹#›</a:t>
            </a:fld>
            <a:endParaRPr lang="ru-RU"/>
          </a:p>
        </p:txBody>
      </p:sp>
    </p:spTree>
  </p:cSld>
  <p:clrMapOvr>
    <a:masterClrMapping/>
  </p:clrMapOvr>
  <p:transition>
    <p:push/>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dt" sz="half" idx="10"/>
          </p:nvPr>
        </p:nvSpPr>
        <p:spPr>
          <a:ln/>
        </p:spPr>
        <p:txBody>
          <a:bodyPr/>
          <a:lstStyle>
            <a:lvl1pPr>
              <a:defRPr/>
            </a:lvl1pPr>
          </a:lstStyle>
          <a:p>
            <a:pPr>
              <a:defRPr/>
            </a:pPr>
            <a:endParaRPr lang="ru-RU"/>
          </a:p>
        </p:txBody>
      </p:sp>
      <p:sp>
        <p:nvSpPr>
          <p:cNvPr id="5" name="Rectangle 12"/>
          <p:cNvSpPr>
            <a:spLocks noGrp="1" noChangeArrowheads="1"/>
          </p:cNvSpPr>
          <p:nvPr>
            <p:ph type="ftr" sz="quarter" idx="11"/>
          </p:nvPr>
        </p:nvSpPr>
        <p:spPr>
          <a:ln/>
        </p:spPr>
        <p:txBody>
          <a:bodyPr/>
          <a:lstStyle>
            <a:lvl1pPr>
              <a:defRPr/>
            </a:lvl1pPr>
          </a:lstStyle>
          <a:p>
            <a:pPr>
              <a:defRPr/>
            </a:pPr>
            <a:endParaRPr lang="ru-RU"/>
          </a:p>
        </p:txBody>
      </p:sp>
      <p:sp>
        <p:nvSpPr>
          <p:cNvPr id="6" name="Rectangle 13"/>
          <p:cNvSpPr>
            <a:spLocks noGrp="1" noChangeArrowheads="1"/>
          </p:cNvSpPr>
          <p:nvPr>
            <p:ph type="sldNum" sz="quarter" idx="12"/>
          </p:nvPr>
        </p:nvSpPr>
        <p:spPr>
          <a:ln/>
        </p:spPr>
        <p:txBody>
          <a:bodyPr/>
          <a:lstStyle>
            <a:lvl1pPr>
              <a:defRPr/>
            </a:lvl1pPr>
          </a:lstStyle>
          <a:p>
            <a:pPr>
              <a:defRPr/>
            </a:pPr>
            <a:fld id="{F4E89355-0B50-4FD1-B220-A8BB8259B91C}" type="slidenum">
              <a:rPr lang="ru-RU"/>
              <a:pPr>
                <a:defRPr/>
              </a:pPr>
              <a:t>‹#›</a:t>
            </a:fld>
            <a:endParaRPr lang="ru-RU"/>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48463" y="244475"/>
            <a:ext cx="2097087"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44475"/>
            <a:ext cx="6138863"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dt" sz="half" idx="10"/>
          </p:nvPr>
        </p:nvSpPr>
        <p:spPr>
          <a:ln/>
        </p:spPr>
        <p:txBody>
          <a:bodyPr/>
          <a:lstStyle>
            <a:lvl1pPr>
              <a:defRPr/>
            </a:lvl1pPr>
          </a:lstStyle>
          <a:p>
            <a:pPr>
              <a:defRPr/>
            </a:pPr>
            <a:endParaRPr lang="ru-RU"/>
          </a:p>
        </p:txBody>
      </p:sp>
      <p:sp>
        <p:nvSpPr>
          <p:cNvPr id="5" name="Rectangle 12"/>
          <p:cNvSpPr>
            <a:spLocks noGrp="1" noChangeArrowheads="1"/>
          </p:cNvSpPr>
          <p:nvPr>
            <p:ph type="ftr" sz="quarter" idx="11"/>
          </p:nvPr>
        </p:nvSpPr>
        <p:spPr>
          <a:ln/>
        </p:spPr>
        <p:txBody>
          <a:bodyPr/>
          <a:lstStyle>
            <a:lvl1pPr>
              <a:defRPr/>
            </a:lvl1pPr>
          </a:lstStyle>
          <a:p>
            <a:pPr>
              <a:defRPr/>
            </a:pPr>
            <a:endParaRPr lang="ru-RU"/>
          </a:p>
        </p:txBody>
      </p:sp>
      <p:sp>
        <p:nvSpPr>
          <p:cNvPr id="6" name="Rectangle 13"/>
          <p:cNvSpPr>
            <a:spLocks noGrp="1" noChangeArrowheads="1"/>
          </p:cNvSpPr>
          <p:nvPr>
            <p:ph type="sldNum" sz="quarter" idx="12"/>
          </p:nvPr>
        </p:nvSpPr>
        <p:spPr>
          <a:ln/>
        </p:spPr>
        <p:txBody>
          <a:bodyPr/>
          <a:lstStyle>
            <a:lvl1pPr>
              <a:defRPr/>
            </a:lvl1pPr>
          </a:lstStyle>
          <a:p>
            <a:pPr>
              <a:defRPr/>
            </a:pPr>
            <a:fld id="{D992ADD6-E0B6-4235-8B9C-BF09BA174360}" type="slidenum">
              <a:rPr lang="ru-RU"/>
              <a:pPr>
                <a:defRPr/>
              </a:pPr>
              <a:t>‹#›</a:t>
            </a:fld>
            <a:endParaRPr lang="ru-RU"/>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showMasterPhAnim="0" type="title">
  <p:cSld name="1_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3" name="Group 2"/>
          <p:cNvGrpSpPr>
            <a:grpSpLocks/>
          </p:cNvGrpSpPr>
          <p:nvPr/>
        </p:nvGrpSpPr>
        <p:grpSpPr bwMode="auto">
          <a:xfrm>
            <a:off x="319088" y="1828800"/>
            <a:ext cx="8824912" cy="5029200"/>
            <a:chOff x="201" y="1152"/>
            <a:chExt cx="5559" cy="3168"/>
          </a:xfrm>
        </p:grpSpPr>
        <p:sp>
          <p:nvSpPr>
            <p:cNvPr id="4" name="Freeform 3"/>
            <p:cNvSpPr>
              <a:spLocks/>
            </p:cNvSpPr>
            <p:nvPr/>
          </p:nvSpPr>
          <p:spPr bwMode="ltGray">
            <a:xfrm>
              <a:off x="528" y="2909"/>
              <a:ext cx="5232" cy="1411"/>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pPr fontAlgn="auto">
                <a:spcBef>
                  <a:spcPts val="0"/>
                </a:spcBef>
                <a:spcAft>
                  <a:spcPts val="0"/>
                </a:spcAft>
                <a:defRPr/>
              </a:pPr>
              <a:endParaRPr lang="ru-RU">
                <a:latin typeface="+mn-lt"/>
              </a:endParaRPr>
            </a:p>
          </p:txBody>
        </p:sp>
        <p:sp>
          <p:nvSpPr>
            <p:cNvPr id="5" name="Freeform 4"/>
            <p:cNvSpPr>
              <a:spLocks/>
            </p:cNvSpPr>
            <p:nvPr/>
          </p:nvSpPr>
          <p:spPr bwMode="ltGray">
            <a:xfrm>
              <a:off x="210" y="1152"/>
              <a:ext cx="5550" cy="3168"/>
            </a:xfrm>
            <a:custGeom>
              <a:avLst/>
              <a:gdLst/>
              <a:ahLst/>
              <a:cxnLst>
                <a:cxn ang="0">
                  <a:pos x="330" y="1764"/>
                </a:cxn>
                <a:cxn ang="0">
                  <a:pos x="0" y="1764"/>
                </a:cxn>
                <a:cxn ang="0">
                  <a:pos x="0" y="3168"/>
                </a:cxn>
                <a:cxn ang="0">
                  <a:pos x="5550" y="3168"/>
                </a:cxn>
                <a:cxn ang="0">
                  <a:pos x="5550" y="0"/>
                </a:cxn>
                <a:cxn ang="0">
                  <a:pos x="330" y="0"/>
                </a:cxn>
                <a:cxn ang="0">
                  <a:pos x="330" y="1764"/>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w="9525">
              <a:noFill/>
              <a:round/>
              <a:headEnd/>
              <a:tailEnd/>
            </a:ln>
          </p:spPr>
          <p:txBody>
            <a:bodyPr/>
            <a:lstStyle/>
            <a:p>
              <a:pPr fontAlgn="auto">
                <a:spcBef>
                  <a:spcPts val="0"/>
                </a:spcBef>
                <a:spcAft>
                  <a:spcPts val="0"/>
                </a:spcAft>
                <a:defRPr/>
              </a:pPr>
              <a:endParaRPr lang="ru-RU">
                <a:latin typeface="+mn-lt"/>
              </a:endParaRPr>
            </a:p>
          </p:txBody>
        </p:sp>
        <p:sp>
          <p:nvSpPr>
            <p:cNvPr id="6" name="Freeform 5"/>
            <p:cNvSpPr>
              <a:spLocks/>
            </p:cNvSpPr>
            <p:nvPr/>
          </p:nvSpPr>
          <p:spPr bwMode="ltGray">
            <a:xfrm>
              <a:off x="528" y="2932"/>
              <a:ext cx="5232" cy="1388"/>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w="9525">
              <a:noFill/>
              <a:round/>
              <a:headEnd/>
              <a:tailEnd/>
            </a:ln>
          </p:spPr>
          <p:txBody>
            <a:bodyPr/>
            <a:lstStyle/>
            <a:p>
              <a:pPr fontAlgn="auto">
                <a:spcBef>
                  <a:spcPts val="0"/>
                </a:spcBef>
                <a:spcAft>
                  <a:spcPts val="0"/>
                </a:spcAft>
                <a:defRPr/>
              </a:pPr>
              <a:endParaRPr lang="ru-RU">
                <a:latin typeface="+mn-lt"/>
              </a:endParaRPr>
            </a:p>
          </p:txBody>
        </p:sp>
        <p:sp>
          <p:nvSpPr>
            <p:cNvPr id="7" name="Freeform 6"/>
            <p:cNvSpPr>
              <a:spLocks/>
            </p:cNvSpPr>
            <p:nvPr/>
          </p:nvSpPr>
          <p:spPr bwMode="ltGray">
            <a:xfrm>
              <a:off x="528" y="1152"/>
              <a:ext cx="4607"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fontAlgn="auto">
                <a:spcBef>
                  <a:spcPts val="0"/>
                </a:spcBef>
                <a:spcAft>
                  <a:spcPts val="0"/>
                </a:spcAft>
                <a:defRPr/>
              </a:pPr>
              <a:endParaRPr lang="ru-RU">
                <a:latin typeface="+mn-lt"/>
              </a:endParaRPr>
            </a:p>
          </p:txBody>
        </p:sp>
        <p:sp>
          <p:nvSpPr>
            <p:cNvPr id="8" name="Freeform 7"/>
            <p:cNvSpPr>
              <a:spLocks/>
            </p:cNvSpPr>
            <p:nvPr/>
          </p:nvSpPr>
          <p:spPr bwMode="ltGray">
            <a:xfrm>
              <a:off x="528" y="1152"/>
              <a:ext cx="29" cy="178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w="9525" cap="flat" cmpd="sng">
              <a:noFill/>
              <a:prstDash val="solid"/>
              <a:round/>
              <a:headEnd type="none" w="med" len="med"/>
              <a:tailEnd type="none" w="med" len="med"/>
            </a:ln>
            <a:effectLst/>
          </p:spPr>
          <p:txBody>
            <a:bodyPr/>
            <a:lstStyle/>
            <a:p>
              <a:pPr fontAlgn="auto">
                <a:spcBef>
                  <a:spcPts val="0"/>
                </a:spcBef>
                <a:spcAft>
                  <a:spcPts val="0"/>
                </a:spcAft>
                <a:defRPr/>
              </a:pPr>
              <a:endParaRPr lang="ru-RU">
                <a:latin typeface="+mn-lt"/>
              </a:endParaRPr>
            </a:p>
          </p:txBody>
        </p:sp>
        <p:sp>
          <p:nvSpPr>
            <p:cNvPr id="9" name="Freeform 8"/>
            <p:cNvSpPr>
              <a:spLocks/>
            </p:cNvSpPr>
            <p:nvPr/>
          </p:nvSpPr>
          <p:spPr bwMode="ltGray">
            <a:xfrm>
              <a:off x="527" y="2904"/>
              <a:ext cx="29" cy="1416"/>
            </a:xfrm>
            <a:custGeom>
              <a:avLst/>
              <a:gdLst/>
              <a:ahLst/>
              <a:cxnLst>
                <a:cxn ang="0">
                  <a:pos x="0" y="1416"/>
                </a:cxn>
                <a:cxn ang="0">
                  <a:pos x="29" y="1416"/>
                </a:cxn>
                <a:cxn ang="0">
                  <a:pos x="28" y="24"/>
                </a:cxn>
                <a:cxn ang="0">
                  <a:pos x="0" y="0"/>
                </a:cxn>
                <a:cxn ang="0">
                  <a:pos x="0" y="1416"/>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fontAlgn="auto">
                <a:spcBef>
                  <a:spcPts val="0"/>
                </a:spcBef>
                <a:spcAft>
                  <a:spcPts val="0"/>
                </a:spcAft>
                <a:defRPr/>
              </a:pPr>
              <a:endParaRPr lang="ru-RU">
                <a:latin typeface="+mn-lt"/>
              </a:endParaRPr>
            </a:p>
          </p:txBody>
        </p:sp>
        <p:sp>
          <p:nvSpPr>
            <p:cNvPr id="10" name="Freeform 9"/>
            <p:cNvSpPr>
              <a:spLocks/>
            </p:cNvSpPr>
            <p:nvPr/>
          </p:nvSpPr>
          <p:spPr bwMode="ltGray">
            <a:xfrm>
              <a:off x="201" y="2904"/>
              <a:ext cx="2879"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fontAlgn="auto">
                <a:spcBef>
                  <a:spcPts val="0"/>
                </a:spcBef>
                <a:spcAft>
                  <a:spcPts val="0"/>
                </a:spcAft>
                <a:defRPr/>
              </a:pPr>
              <a:endParaRPr lang="ru-RU">
                <a:latin typeface="+mn-lt"/>
              </a:endParaRPr>
            </a:p>
          </p:txBody>
        </p:sp>
        <p:sp>
          <p:nvSpPr>
            <p:cNvPr id="11" name="Freeform 10"/>
            <p:cNvSpPr>
              <a:spLocks/>
            </p:cNvSpPr>
            <p:nvPr/>
          </p:nvSpPr>
          <p:spPr bwMode="ltGray">
            <a:xfrm>
              <a:off x="201" y="2904"/>
              <a:ext cx="30" cy="1416"/>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w="9525" cap="flat" cmpd="sng">
              <a:noFill/>
              <a:prstDash val="solid"/>
              <a:round/>
              <a:headEnd type="none" w="med" len="med"/>
              <a:tailEnd type="none" w="med" len="med"/>
            </a:ln>
            <a:effectLst/>
          </p:spPr>
          <p:txBody>
            <a:bodyPr/>
            <a:lstStyle/>
            <a:p>
              <a:pPr fontAlgn="auto">
                <a:spcBef>
                  <a:spcPts val="0"/>
                </a:spcBef>
                <a:spcAft>
                  <a:spcPts val="0"/>
                </a:spcAft>
                <a:defRPr/>
              </a:pPr>
              <a:endParaRPr lang="ru-RU">
                <a:latin typeface="+mn-lt"/>
              </a:endParaRPr>
            </a:p>
          </p:txBody>
        </p:sp>
      </p:grpSp>
      <p:sp>
        <p:nvSpPr>
          <p:cNvPr id="3074" name="Rectangle 2"/>
          <p:cNvSpPr>
            <a:spLocks noGrp="1" noChangeArrowheads="1"/>
          </p:cNvSpPr>
          <p:nvPr>
            <p:ph type="ctrTitle"/>
          </p:nvPr>
        </p:nvSpPr>
        <p:spPr>
          <a:xfrm>
            <a:off x="1479550" y="2967038"/>
            <a:ext cx="6296025" cy="1470025"/>
          </a:xfrm>
        </p:spPr>
        <p:txBody>
          <a:bodyPr/>
          <a:lstStyle>
            <a:lvl1pPr>
              <a:defRPr/>
            </a:lvl1pPr>
          </a:lstStyle>
          <a:p>
            <a:r>
              <a:rPr lang="ru-RU" smtClean="0"/>
              <a:t>Образец заголовка</a:t>
            </a:r>
            <a:endParaRPr lang="ru-RU"/>
          </a:p>
        </p:txBody>
      </p:sp>
      <p:sp>
        <p:nvSpPr>
          <p:cNvPr id="12" name="Rectangle 6"/>
          <p:cNvSpPr>
            <a:spLocks noGrp="1" noChangeArrowheads="1"/>
          </p:cNvSpPr>
          <p:nvPr>
            <p:ph type="sldNum" sz="quarter" idx="10"/>
          </p:nvPr>
        </p:nvSpPr>
        <p:spPr>
          <a:xfrm>
            <a:off x="6553200" y="6245225"/>
            <a:ext cx="2133600" cy="476250"/>
          </a:xfrm>
        </p:spPr>
        <p:txBody>
          <a:bodyPr/>
          <a:lstStyle>
            <a:lvl1pPr>
              <a:defRPr smtClean="0"/>
            </a:lvl1pPr>
          </a:lstStyle>
          <a:p>
            <a:pPr>
              <a:defRPr/>
            </a:pPr>
            <a:fld id="{630B0E84-B603-4850-8610-D1F8C7F1A5BF}" type="slidenum">
              <a:rPr lang="ru-RU"/>
              <a:pPr>
                <a:defRPr/>
              </a:pPr>
              <a:t>‹#›</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75"/>
                                  </p:iterate>
                                  <p:childTnLst>
                                    <p:set>
                                      <p:cBhvr>
                                        <p:cTn id="6" dur="1" fill="hold">
                                          <p:stCondLst>
                                            <p:cond delay="74"/>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utoUpdateAnimBg="0"/>
    </p:bld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showMasterPhAnim="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934200"/>
            <a:chOff x="0" y="0"/>
            <a:chExt cx="5760" cy="4368"/>
          </a:xfrm>
        </p:grpSpPr>
        <p:sp>
          <p:nvSpPr>
            <p:cNvPr id="5"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6"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7"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8"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9"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0"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1"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2"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3"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4"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fontAlgn="auto">
                <a:spcBef>
                  <a:spcPts val="0"/>
                </a:spcBef>
                <a:spcAft>
                  <a:spcPts val="0"/>
                </a:spcAft>
                <a:defRPr/>
              </a:pPr>
              <a:endParaRPr lang="ru-RU">
                <a:latin typeface="+mn-lt"/>
              </a:endParaRPr>
            </a:p>
          </p:txBody>
        </p:sp>
        <p:sp>
          <p:nvSpPr>
            <p:cNvPr id="15"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fontAlgn="auto">
                <a:spcBef>
                  <a:spcPts val="0"/>
                </a:spcBef>
                <a:spcAft>
                  <a:spcPts val="0"/>
                </a:spcAft>
                <a:defRPr/>
              </a:pPr>
              <a:endParaRPr lang="ru-RU">
                <a:latin typeface="+mn-lt"/>
              </a:endParaRPr>
            </a:p>
          </p:txBody>
        </p:sp>
        <p:sp>
          <p:nvSpPr>
            <p:cNvPr id="16"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7"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8"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9"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20"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21"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22"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grpSp>
      <p:sp>
        <p:nvSpPr>
          <p:cNvPr id="15381" name="Rectangle 21"/>
          <p:cNvSpPr>
            <a:spLocks noGrp="1" noChangeArrowheads="1"/>
          </p:cNvSpPr>
          <p:nvPr>
            <p:ph type="ctrTitle" sz="quarter"/>
          </p:nvPr>
        </p:nvSpPr>
        <p:spPr>
          <a:xfrm>
            <a:off x="685800" y="1828800"/>
            <a:ext cx="7772400" cy="1736725"/>
          </a:xfrm>
        </p:spPr>
        <p:txBody>
          <a:bodyPr/>
          <a:lstStyle>
            <a:lvl1pPr>
              <a:defRPr sz="5400"/>
            </a:lvl1pPr>
          </a:lstStyle>
          <a:p>
            <a:r>
              <a:rPr lang="ru-RU" smtClean="0"/>
              <a:t>Образец заголовка</a:t>
            </a:r>
            <a:endParaRPr lang="ru-RU"/>
          </a:p>
        </p:txBody>
      </p:sp>
      <p:sp>
        <p:nvSpPr>
          <p:cNvPr id="15382"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smtClean="0"/>
              <a:t>Образец подзаголовка</a:t>
            </a:r>
            <a:endParaRPr lang="ru-RU"/>
          </a:p>
        </p:txBody>
      </p:sp>
      <p:sp>
        <p:nvSpPr>
          <p:cNvPr id="23" name="Rectangle 23"/>
          <p:cNvSpPr>
            <a:spLocks noGrp="1" noChangeArrowheads="1"/>
          </p:cNvSpPr>
          <p:nvPr>
            <p:ph type="dt" sz="quarter" idx="10"/>
          </p:nvPr>
        </p:nvSpPr>
        <p:spPr/>
        <p:txBody>
          <a:bodyPr/>
          <a:lstStyle>
            <a:lvl1pPr>
              <a:defRPr/>
            </a:lvl1pPr>
          </a:lstStyle>
          <a:p>
            <a:pPr>
              <a:defRPr/>
            </a:pPr>
            <a:endParaRPr lang="ru-RU"/>
          </a:p>
        </p:txBody>
      </p:sp>
      <p:sp>
        <p:nvSpPr>
          <p:cNvPr id="24" name="Rectangle 24"/>
          <p:cNvSpPr>
            <a:spLocks noGrp="1" noChangeArrowheads="1"/>
          </p:cNvSpPr>
          <p:nvPr>
            <p:ph type="ftr" sz="quarter" idx="11"/>
          </p:nvPr>
        </p:nvSpPr>
        <p:spPr/>
        <p:txBody>
          <a:bodyPr/>
          <a:lstStyle>
            <a:lvl1pPr>
              <a:defRPr/>
            </a:lvl1pPr>
          </a:lstStyle>
          <a:p>
            <a:pPr>
              <a:defRPr/>
            </a:pPr>
            <a:endParaRPr lang="ru-RU"/>
          </a:p>
        </p:txBody>
      </p:sp>
      <p:sp>
        <p:nvSpPr>
          <p:cNvPr id="25" name="Rectangle 25"/>
          <p:cNvSpPr>
            <a:spLocks noGrp="1" noChangeArrowheads="1"/>
          </p:cNvSpPr>
          <p:nvPr>
            <p:ph type="sldNum" sz="quarter" idx="12"/>
          </p:nvPr>
        </p:nvSpPr>
        <p:spPr/>
        <p:txBody>
          <a:bodyPr/>
          <a:lstStyle>
            <a:lvl1pPr>
              <a:defRPr smtClean="0"/>
            </a:lvl1pPr>
          </a:lstStyle>
          <a:p>
            <a:pPr>
              <a:defRPr/>
            </a:pPr>
            <a:fld id="{E26F079B-7225-41F1-9B39-64E9B590959C}" type="slidenum">
              <a:rPr lang="ru-RU"/>
              <a:pPr>
                <a:defRPr/>
              </a:pPr>
              <a:t>‹#›</a:t>
            </a:fld>
            <a:endParaRPr lang="ru-RU"/>
          </a:p>
        </p:txBody>
      </p:sp>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38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82" grpId="0" build="p" autoUpdateAnimBg="0"/>
    </p:bld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showMasterPhAnim="0" type="obj" preserve="1">
  <p:cSld name="Заголовок и объект">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934200"/>
            <a:chOff x="0" y="0"/>
            <a:chExt cx="5760" cy="4368"/>
          </a:xfrm>
        </p:grpSpPr>
        <p:sp>
          <p:nvSpPr>
            <p:cNvPr id="5"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6"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7"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8"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9"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0"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1"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2"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3"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4"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fontAlgn="auto">
                <a:spcBef>
                  <a:spcPts val="0"/>
                </a:spcBef>
                <a:spcAft>
                  <a:spcPts val="0"/>
                </a:spcAft>
                <a:defRPr/>
              </a:pPr>
              <a:endParaRPr lang="ru-RU">
                <a:latin typeface="+mn-lt"/>
              </a:endParaRPr>
            </a:p>
          </p:txBody>
        </p:sp>
        <p:sp>
          <p:nvSpPr>
            <p:cNvPr id="15"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fontAlgn="auto">
                <a:spcBef>
                  <a:spcPts val="0"/>
                </a:spcBef>
                <a:spcAft>
                  <a:spcPts val="0"/>
                </a:spcAft>
                <a:defRPr/>
              </a:pPr>
              <a:endParaRPr lang="ru-RU">
                <a:latin typeface="+mn-lt"/>
              </a:endParaRPr>
            </a:p>
          </p:txBody>
        </p:sp>
        <p:sp>
          <p:nvSpPr>
            <p:cNvPr id="16"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7"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8"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9"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20"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21"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22"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grpSp>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23" name="Дата 3"/>
          <p:cNvSpPr>
            <a:spLocks noGrp="1"/>
          </p:cNvSpPr>
          <p:nvPr>
            <p:ph type="dt" sz="half" idx="10"/>
          </p:nvPr>
        </p:nvSpPr>
        <p:spPr/>
        <p:txBody>
          <a:bodyPr/>
          <a:lstStyle>
            <a:lvl1pPr>
              <a:defRPr/>
            </a:lvl1pPr>
          </a:lstStyle>
          <a:p>
            <a:pPr>
              <a:defRPr/>
            </a:pPr>
            <a:endParaRPr lang="ru-RU"/>
          </a:p>
        </p:txBody>
      </p:sp>
      <p:sp>
        <p:nvSpPr>
          <p:cNvPr id="24" name="Нижний колонтитул 4"/>
          <p:cNvSpPr>
            <a:spLocks noGrp="1"/>
          </p:cNvSpPr>
          <p:nvPr>
            <p:ph type="ftr" sz="quarter" idx="11"/>
          </p:nvPr>
        </p:nvSpPr>
        <p:spPr/>
        <p:txBody>
          <a:bodyPr/>
          <a:lstStyle>
            <a:lvl1pPr>
              <a:defRPr/>
            </a:lvl1pPr>
          </a:lstStyle>
          <a:p>
            <a:pPr>
              <a:defRPr/>
            </a:pPr>
            <a:endParaRPr lang="ru-RU"/>
          </a:p>
        </p:txBody>
      </p:sp>
      <p:sp>
        <p:nvSpPr>
          <p:cNvPr id="25" name="Номер слайда 5"/>
          <p:cNvSpPr>
            <a:spLocks noGrp="1"/>
          </p:cNvSpPr>
          <p:nvPr>
            <p:ph type="sldNum" sz="quarter" idx="12"/>
          </p:nvPr>
        </p:nvSpPr>
        <p:spPr/>
        <p:txBody>
          <a:bodyPr/>
          <a:lstStyle>
            <a:lvl1pPr>
              <a:defRPr smtClean="0"/>
            </a:lvl1pPr>
          </a:lstStyle>
          <a:p>
            <a:pPr>
              <a:defRPr/>
            </a:pPr>
            <a:fld id="{4FC07203-2A90-4378-BD7F-7F744F7BBF71}" type="slidenum">
              <a:rPr lang="ru-RU"/>
              <a:pPr>
                <a:defRPr/>
              </a:pPr>
              <a:t>‹#›</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showMasterPhAnim="0" type="secHead" preserve="1">
  <p:cSld name="Заголовок раздела">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934200"/>
            <a:chOff x="0" y="0"/>
            <a:chExt cx="5760" cy="4368"/>
          </a:xfrm>
        </p:grpSpPr>
        <p:sp>
          <p:nvSpPr>
            <p:cNvPr id="5"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6"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7"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8"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9"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0"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1"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2"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3"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4"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fontAlgn="auto">
                <a:spcBef>
                  <a:spcPts val="0"/>
                </a:spcBef>
                <a:spcAft>
                  <a:spcPts val="0"/>
                </a:spcAft>
                <a:defRPr/>
              </a:pPr>
              <a:endParaRPr lang="ru-RU">
                <a:latin typeface="+mn-lt"/>
              </a:endParaRPr>
            </a:p>
          </p:txBody>
        </p:sp>
        <p:sp>
          <p:nvSpPr>
            <p:cNvPr id="15"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fontAlgn="auto">
                <a:spcBef>
                  <a:spcPts val="0"/>
                </a:spcBef>
                <a:spcAft>
                  <a:spcPts val="0"/>
                </a:spcAft>
                <a:defRPr/>
              </a:pPr>
              <a:endParaRPr lang="ru-RU">
                <a:latin typeface="+mn-lt"/>
              </a:endParaRPr>
            </a:p>
          </p:txBody>
        </p:sp>
        <p:sp>
          <p:nvSpPr>
            <p:cNvPr id="16"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7"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8"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9"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20"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21"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22"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grpSp>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23" name="Дата 3"/>
          <p:cNvSpPr>
            <a:spLocks noGrp="1"/>
          </p:cNvSpPr>
          <p:nvPr>
            <p:ph type="dt" sz="half" idx="10"/>
          </p:nvPr>
        </p:nvSpPr>
        <p:spPr/>
        <p:txBody>
          <a:bodyPr/>
          <a:lstStyle>
            <a:lvl1pPr>
              <a:defRPr/>
            </a:lvl1pPr>
          </a:lstStyle>
          <a:p>
            <a:pPr>
              <a:defRPr/>
            </a:pPr>
            <a:endParaRPr lang="ru-RU"/>
          </a:p>
        </p:txBody>
      </p:sp>
      <p:sp>
        <p:nvSpPr>
          <p:cNvPr id="24" name="Нижний колонтитул 4"/>
          <p:cNvSpPr>
            <a:spLocks noGrp="1"/>
          </p:cNvSpPr>
          <p:nvPr>
            <p:ph type="ftr" sz="quarter" idx="11"/>
          </p:nvPr>
        </p:nvSpPr>
        <p:spPr/>
        <p:txBody>
          <a:bodyPr/>
          <a:lstStyle>
            <a:lvl1pPr>
              <a:defRPr/>
            </a:lvl1pPr>
          </a:lstStyle>
          <a:p>
            <a:pPr>
              <a:defRPr/>
            </a:pPr>
            <a:endParaRPr lang="ru-RU"/>
          </a:p>
        </p:txBody>
      </p:sp>
      <p:sp>
        <p:nvSpPr>
          <p:cNvPr id="25" name="Номер слайда 5"/>
          <p:cNvSpPr>
            <a:spLocks noGrp="1"/>
          </p:cNvSpPr>
          <p:nvPr>
            <p:ph type="sldNum" sz="quarter" idx="12"/>
          </p:nvPr>
        </p:nvSpPr>
        <p:spPr/>
        <p:txBody>
          <a:bodyPr/>
          <a:lstStyle>
            <a:lvl1pPr>
              <a:defRPr smtClean="0"/>
            </a:lvl1pPr>
          </a:lstStyle>
          <a:p>
            <a:pPr>
              <a:defRPr/>
            </a:pPr>
            <a:fld id="{58AD26F6-0A65-4A18-9C17-8880BEB05B8B}" type="slidenum">
              <a:rPr lang="ru-RU"/>
              <a:pPr>
                <a:defRPr/>
              </a:pPr>
              <a:t>‹#›</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showMasterPhAnim="0" type="twoObj" preserve="1">
  <p:cSld name="Два объекта">
    <p:spTree>
      <p:nvGrpSpPr>
        <p:cNvPr id="1" name=""/>
        <p:cNvGrpSpPr/>
        <p:nvPr/>
      </p:nvGrpSpPr>
      <p:grpSpPr>
        <a:xfrm>
          <a:off x="0" y="0"/>
          <a:ext cx="0" cy="0"/>
          <a:chOff x="0" y="0"/>
          <a:chExt cx="0" cy="0"/>
        </a:xfrm>
      </p:grpSpPr>
      <p:grpSp>
        <p:nvGrpSpPr>
          <p:cNvPr id="5" name="Group 2"/>
          <p:cNvGrpSpPr>
            <a:grpSpLocks/>
          </p:cNvGrpSpPr>
          <p:nvPr/>
        </p:nvGrpSpPr>
        <p:grpSpPr bwMode="auto">
          <a:xfrm>
            <a:off x="0" y="0"/>
            <a:ext cx="9144000" cy="6934200"/>
            <a:chOff x="0" y="0"/>
            <a:chExt cx="5760" cy="4368"/>
          </a:xfrm>
        </p:grpSpPr>
        <p:sp>
          <p:nvSpPr>
            <p:cNvPr id="6"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7"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8"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9"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0"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1"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2"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3"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4"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5"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fontAlgn="auto">
                <a:spcBef>
                  <a:spcPts val="0"/>
                </a:spcBef>
                <a:spcAft>
                  <a:spcPts val="0"/>
                </a:spcAft>
                <a:defRPr/>
              </a:pPr>
              <a:endParaRPr lang="ru-RU">
                <a:latin typeface="+mn-lt"/>
              </a:endParaRPr>
            </a:p>
          </p:txBody>
        </p:sp>
        <p:sp>
          <p:nvSpPr>
            <p:cNvPr id="16"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fontAlgn="auto">
                <a:spcBef>
                  <a:spcPts val="0"/>
                </a:spcBef>
                <a:spcAft>
                  <a:spcPts val="0"/>
                </a:spcAft>
                <a:defRPr/>
              </a:pPr>
              <a:endParaRPr lang="ru-RU">
                <a:latin typeface="+mn-lt"/>
              </a:endParaRPr>
            </a:p>
          </p:txBody>
        </p:sp>
        <p:sp>
          <p:nvSpPr>
            <p:cNvPr id="17"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8"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9"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20"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21"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22"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23"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grpSp>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24" name="Дата 4"/>
          <p:cNvSpPr>
            <a:spLocks noGrp="1"/>
          </p:cNvSpPr>
          <p:nvPr>
            <p:ph type="dt" sz="half" idx="10"/>
          </p:nvPr>
        </p:nvSpPr>
        <p:spPr/>
        <p:txBody>
          <a:bodyPr/>
          <a:lstStyle>
            <a:lvl1pPr>
              <a:defRPr/>
            </a:lvl1pPr>
          </a:lstStyle>
          <a:p>
            <a:pPr>
              <a:defRPr/>
            </a:pPr>
            <a:endParaRPr lang="ru-RU"/>
          </a:p>
        </p:txBody>
      </p:sp>
      <p:sp>
        <p:nvSpPr>
          <p:cNvPr id="25" name="Нижний колонтитул 5"/>
          <p:cNvSpPr>
            <a:spLocks noGrp="1"/>
          </p:cNvSpPr>
          <p:nvPr>
            <p:ph type="ftr" sz="quarter" idx="11"/>
          </p:nvPr>
        </p:nvSpPr>
        <p:spPr/>
        <p:txBody>
          <a:bodyPr/>
          <a:lstStyle>
            <a:lvl1pPr>
              <a:defRPr/>
            </a:lvl1pPr>
          </a:lstStyle>
          <a:p>
            <a:pPr>
              <a:defRPr/>
            </a:pPr>
            <a:endParaRPr lang="ru-RU"/>
          </a:p>
        </p:txBody>
      </p:sp>
      <p:sp>
        <p:nvSpPr>
          <p:cNvPr id="26" name="Номер слайда 6"/>
          <p:cNvSpPr>
            <a:spLocks noGrp="1"/>
          </p:cNvSpPr>
          <p:nvPr>
            <p:ph type="sldNum" sz="quarter" idx="12"/>
          </p:nvPr>
        </p:nvSpPr>
        <p:spPr/>
        <p:txBody>
          <a:bodyPr/>
          <a:lstStyle>
            <a:lvl1pPr>
              <a:defRPr smtClean="0"/>
            </a:lvl1pPr>
          </a:lstStyle>
          <a:p>
            <a:pPr>
              <a:defRPr/>
            </a:pPr>
            <a:fld id="{FEB7B4A3-A4E4-40AA-9E17-762C216F3A05}" type="slidenum">
              <a:rPr lang="ru-RU"/>
              <a:pPr>
                <a:defRPr/>
              </a:pPr>
              <a:t>‹#›</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4">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4">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4">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showMasterPhAnim="0" type="twoTxTwoObj" preserve="1">
  <p:cSld name="Сравнение">
    <p:spTree>
      <p:nvGrpSpPr>
        <p:cNvPr id="1" name=""/>
        <p:cNvGrpSpPr/>
        <p:nvPr/>
      </p:nvGrpSpPr>
      <p:grpSpPr>
        <a:xfrm>
          <a:off x="0" y="0"/>
          <a:ext cx="0" cy="0"/>
          <a:chOff x="0" y="0"/>
          <a:chExt cx="0" cy="0"/>
        </a:xfrm>
      </p:grpSpPr>
      <p:grpSp>
        <p:nvGrpSpPr>
          <p:cNvPr id="7" name="Group 2"/>
          <p:cNvGrpSpPr>
            <a:grpSpLocks/>
          </p:cNvGrpSpPr>
          <p:nvPr/>
        </p:nvGrpSpPr>
        <p:grpSpPr bwMode="auto">
          <a:xfrm>
            <a:off x="0" y="0"/>
            <a:ext cx="9144000" cy="6934200"/>
            <a:chOff x="0" y="0"/>
            <a:chExt cx="5760" cy="4368"/>
          </a:xfrm>
        </p:grpSpPr>
        <p:sp>
          <p:nvSpPr>
            <p:cNvPr id="8"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9"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0"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1"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2"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3"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4"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5"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6"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7"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fontAlgn="auto">
                <a:spcBef>
                  <a:spcPts val="0"/>
                </a:spcBef>
                <a:spcAft>
                  <a:spcPts val="0"/>
                </a:spcAft>
                <a:defRPr/>
              </a:pPr>
              <a:endParaRPr lang="ru-RU">
                <a:latin typeface="+mn-lt"/>
              </a:endParaRPr>
            </a:p>
          </p:txBody>
        </p:sp>
        <p:sp>
          <p:nvSpPr>
            <p:cNvPr id="18"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fontAlgn="auto">
                <a:spcBef>
                  <a:spcPts val="0"/>
                </a:spcBef>
                <a:spcAft>
                  <a:spcPts val="0"/>
                </a:spcAft>
                <a:defRPr/>
              </a:pPr>
              <a:endParaRPr lang="ru-RU">
                <a:latin typeface="+mn-lt"/>
              </a:endParaRPr>
            </a:p>
          </p:txBody>
        </p:sp>
        <p:sp>
          <p:nvSpPr>
            <p:cNvPr id="19"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20"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21"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22"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23"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24"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25"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grpSp>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26" name="Дата 6"/>
          <p:cNvSpPr>
            <a:spLocks noGrp="1"/>
          </p:cNvSpPr>
          <p:nvPr>
            <p:ph type="dt" sz="half" idx="10"/>
          </p:nvPr>
        </p:nvSpPr>
        <p:spPr/>
        <p:txBody>
          <a:bodyPr/>
          <a:lstStyle>
            <a:lvl1pPr>
              <a:defRPr/>
            </a:lvl1pPr>
          </a:lstStyle>
          <a:p>
            <a:pPr>
              <a:defRPr/>
            </a:pPr>
            <a:endParaRPr lang="ru-RU"/>
          </a:p>
        </p:txBody>
      </p:sp>
      <p:sp>
        <p:nvSpPr>
          <p:cNvPr id="27" name="Нижний колонтитул 7"/>
          <p:cNvSpPr>
            <a:spLocks noGrp="1"/>
          </p:cNvSpPr>
          <p:nvPr>
            <p:ph type="ftr" sz="quarter" idx="11"/>
          </p:nvPr>
        </p:nvSpPr>
        <p:spPr/>
        <p:txBody>
          <a:bodyPr/>
          <a:lstStyle>
            <a:lvl1pPr>
              <a:defRPr/>
            </a:lvl1pPr>
          </a:lstStyle>
          <a:p>
            <a:pPr>
              <a:defRPr/>
            </a:pPr>
            <a:endParaRPr lang="ru-RU"/>
          </a:p>
        </p:txBody>
      </p:sp>
      <p:sp>
        <p:nvSpPr>
          <p:cNvPr id="28" name="Номер слайда 8"/>
          <p:cNvSpPr>
            <a:spLocks noGrp="1"/>
          </p:cNvSpPr>
          <p:nvPr>
            <p:ph type="sldNum" sz="quarter" idx="12"/>
          </p:nvPr>
        </p:nvSpPr>
        <p:spPr/>
        <p:txBody>
          <a:bodyPr/>
          <a:lstStyle>
            <a:lvl1pPr>
              <a:defRPr smtClean="0"/>
            </a:lvl1pPr>
          </a:lstStyle>
          <a:p>
            <a:pPr>
              <a:defRPr/>
            </a:pPr>
            <a:fld id="{8C816289-AEB1-4540-8687-C8C77660903E}" type="slidenum">
              <a:rPr lang="ru-RU"/>
              <a:pPr>
                <a:defRPr/>
              </a:pPr>
              <a:t>‹#›</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4">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6">
                                            <p:txEl>
                                              <p:pRg st="1" end="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6">
                                            <p:txEl>
                                              <p:pRg st="2" end="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6">
                                            <p:txEl>
                                              <p:pRg st="3" end="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499"/>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showMasterPhAnim="0" type="titleOnly" preserve="1">
  <p:cSld name="Только заголовок">
    <p:spTree>
      <p:nvGrpSpPr>
        <p:cNvPr id="1" name=""/>
        <p:cNvGrpSpPr/>
        <p:nvPr/>
      </p:nvGrpSpPr>
      <p:grpSpPr>
        <a:xfrm>
          <a:off x="0" y="0"/>
          <a:ext cx="0" cy="0"/>
          <a:chOff x="0" y="0"/>
          <a:chExt cx="0" cy="0"/>
        </a:xfrm>
      </p:grpSpPr>
      <p:grpSp>
        <p:nvGrpSpPr>
          <p:cNvPr id="3" name="Group 2"/>
          <p:cNvGrpSpPr>
            <a:grpSpLocks/>
          </p:cNvGrpSpPr>
          <p:nvPr/>
        </p:nvGrpSpPr>
        <p:grpSpPr bwMode="auto">
          <a:xfrm>
            <a:off x="0" y="0"/>
            <a:ext cx="9144000" cy="6934200"/>
            <a:chOff x="0" y="0"/>
            <a:chExt cx="5760" cy="4368"/>
          </a:xfrm>
        </p:grpSpPr>
        <p:sp>
          <p:nvSpPr>
            <p:cNvPr id="4"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5"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6"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7"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8"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9"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0"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1"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2"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3"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fontAlgn="auto">
                <a:spcBef>
                  <a:spcPts val="0"/>
                </a:spcBef>
                <a:spcAft>
                  <a:spcPts val="0"/>
                </a:spcAft>
                <a:defRPr/>
              </a:pPr>
              <a:endParaRPr lang="ru-RU">
                <a:latin typeface="+mn-lt"/>
              </a:endParaRPr>
            </a:p>
          </p:txBody>
        </p:sp>
        <p:sp>
          <p:nvSpPr>
            <p:cNvPr id="14"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fontAlgn="auto">
                <a:spcBef>
                  <a:spcPts val="0"/>
                </a:spcBef>
                <a:spcAft>
                  <a:spcPts val="0"/>
                </a:spcAft>
                <a:defRPr/>
              </a:pPr>
              <a:endParaRPr lang="ru-RU">
                <a:latin typeface="+mn-lt"/>
              </a:endParaRPr>
            </a:p>
          </p:txBody>
        </p:sp>
        <p:sp>
          <p:nvSpPr>
            <p:cNvPr id="15"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6"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7"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8"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9"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20"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21"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grpSp>
      <p:sp>
        <p:nvSpPr>
          <p:cNvPr id="2" name="Заголовок 1"/>
          <p:cNvSpPr>
            <a:spLocks noGrp="1"/>
          </p:cNvSpPr>
          <p:nvPr>
            <p:ph type="title"/>
          </p:nvPr>
        </p:nvSpPr>
        <p:spPr/>
        <p:txBody>
          <a:bodyPr/>
          <a:lstStyle/>
          <a:p>
            <a:r>
              <a:rPr lang="ru-RU" smtClean="0"/>
              <a:t>Образец заголовка</a:t>
            </a:r>
            <a:endParaRPr lang="ru-RU"/>
          </a:p>
        </p:txBody>
      </p:sp>
      <p:sp>
        <p:nvSpPr>
          <p:cNvPr id="22" name="Дата 2"/>
          <p:cNvSpPr>
            <a:spLocks noGrp="1"/>
          </p:cNvSpPr>
          <p:nvPr>
            <p:ph type="dt" sz="half" idx="10"/>
          </p:nvPr>
        </p:nvSpPr>
        <p:spPr/>
        <p:txBody>
          <a:bodyPr/>
          <a:lstStyle>
            <a:lvl1pPr>
              <a:defRPr/>
            </a:lvl1pPr>
          </a:lstStyle>
          <a:p>
            <a:pPr>
              <a:defRPr/>
            </a:pPr>
            <a:endParaRPr lang="ru-RU"/>
          </a:p>
        </p:txBody>
      </p:sp>
      <p:sp>
        <p:nvSpPr>
          <p:cNvPr id="23" name="Нижний колонтитул 3"/>
          <p:cNvSpPr>
            <a:spLocks noGrp="1"/>
          </p:cNvSpPr>
          <p:nvPr>
            <p:ph type="ftr" sz="quarter" idx="11"/>
          </p:nvPr>
        </p:nvSpPr>
        <p:spPr/>
        <p:txBody>
          <a:bodyPr/>
          <a:lstStyle>
            <a:lvl1pPr>
              <a:defRPr/>
            </a:lvl1pPr>
          </a:lstStyle>
          <a:p>
            <a:pPr>
              <a:defRPr/>
            </a:pPr>
            <a:endParaRPr lang="ru-RU"/>
          </a:p>
        </p:txBody>
      </p:sp>
      <p:sp>
        <p:nvSpPr>
          <p:cNvPr id="24" name="Номер слайда 4"/>
          <p:cNvSpPr>
            <a:spLocks noGrp="1"/>
          </p:cNvSpPr>
          <p:nvPr>
            <p:ph type="sldNum" sz="quarter" idx="12"/>
          </p:nvPr>
        </p:nvSpPr>
        <p:spPr/>
        <p:txBody>
          <a:bodyPr/>
          <a:lstStyle>
            <a:lvl1pPr>
              <a:defRPr smtClean="0"/>
            </a:lvl1pPr>
          </a:lstStyle>
          <a:p>
            <a:pPr>
              <a:defRPr/>
            </a:pPr>
            <a:fld id="{F4CFB053-7678-422A-805C-E877FB95D269}" type="slidenum">
              <a:rPr lang="ru-RU"/>
              <a:pPr>
                <a:defRPr/>
              </a:pPr>
              <a:t>‹#›</a:t>
            </a:fld>
            <a:endParaRPr lang="ru-RU"/>
          </a:p>
        </p:txBody>
      </p:sp>
    </p:spTree>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showMasterPhAnim="0" type="blank" preserve="1">
  <p:cSld name="Пустой слайд">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934200"/>
            <a:chOff x="0" y="0"/>
            <a:chExt cx="5760" cy="4368"/>
          </a:xfrm>
        </p:grpSpPr>
        <p:sp>
          <p:nvSpPr>
            <p:cNvPr id="3"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4"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5"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6"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7"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8"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9"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0"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1"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2"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fontAlgn="auto">
                <a:spcBef>
                  <a:spcPts val="0"/>
                </a:spcBef>
                <a:spcAft>
                  <a:spcPts val="0"/>
                </a:spcAft>
                <a:defRPr/>
              </a:pPr>
              <a:endParaRPr lang="ru-RU">
                <a:latin typeface="+mn-lt"/>
              </a:endParaRPr>
            </a:p>
          </p:txBody>
        </p:sp>
        <p:sp>
          <p:nvSpPr>
            <p:cNvPr id="13"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fontAlgn="auto">
                <a:spcBef>
                  <a:spcPts val="0"/>
                </a:spcBef>
                <a:spcAft>
                  <a:spcPts val="0"/>
                </a:spcAft>
                <a:defRPr/>
              </a:pPr>
              <a:endParaRPr lang="ru-RU">
                <a:latin typeface="+mn-lt"/>
              </a:endParaRPr>
            </a:p>
          </p:txBody>
        </p:sp>
        <p:sp>
          <p:nvSpPr>
            <p:cNvPr id="14"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5"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6"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7"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8"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9"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20"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grpSp>
      <p:sp>
        <p:nvSpPr>
          <p:cNvPr id="21" name="Дата 1"/>
          <p:cNvSpPr>
            <a:spLocks noGrp="1"/>
          </p:cNvSpPr>
          <p:nvPr>
            <p:ph type="dt" sz="half" idx="10"/>
          </p:nvPr>
        </p:nvSpPr>
        <p:spPr/>
        <p:txBody>
          <a:bodyPr/>
          <a:lstStyle>
            <a:lvl1pPr>
              <a:defRPr/>
            </a:lvl1pPr>
          </a:lstStyle>
          <a:p>
            <a:pPr>
              <a:defRPr/>
            </a:pPr>
            <a:endParaRPr lang="ru-RU"/>
          </a:p>
        </p:txBody>
      </p:sp>
      <p:sp>
        <p:nvSpPr>
          <p:cNvPr id="22" name="Нижний колонтитул 2"/>
          <p:cNvSpPr>
            <a:spLocks noGrp="1"/>
          </p:cNvSpPr>
          <p:nvPr>
            <p:ph type="ftr" sz="quarter" idx="11"/>
          </p:nvPr>
        </p:nvSpPr>
        <p:spPr/>
        <p:txBody>
          <a:bodyPr/>
          <a:lstStyle>
            <a:lvl1pPr>
              <a:defRPr/>
            </a:lvl1pPr>
          </a:lstStyle>
          <a:p>
            <a:pPr>
              <a:defRPr/>
            </a:pPr>
            <a:endParaRPr lang="ru-RU"/>
          </a:p>
        </p:txBody>
      </p:sp>
      <p:sp>
        <p:nvSpPr>
          <p:cNvPr id="23" name="Номер слайда 3"/>
          <p:cNvSpPr>
            <a:spLocks noGrp="1"/>
          </p:cNvSpPr>
          <p:nvPr>
            <p:ph type="sldNum" sz="quarter" idx="12"/>
          </p:nvPr>
        </p:nvSpPr>
        <p:spPr/>
        <p:txBody>
          <a:bodyPr/>
          <a:lstStyle>
            <a:lvl1pPr>
              <a:defRPr smtClean="0"/>
            </a:lvl1pPr>
          </a:lstStyle>
          <a:p>
            <a:pPr>
              <a:defRPr/>
            </a:pPr>
            <a:fld id="{61181A33-0F29-4252-BFE1-49600AD8DE6D}" type="slidenum">
              <a:rPr lang="ru-RU"/>
              <a:pPr>
                <a:defRPr/>
              </a:pPr>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3"/>
          <p:cNvSpPr>
            <a:spLocks noGrp="1" noChangeArrowheads="1"/>
          </p:cNvSpPr>
          <p:nvPr>
            <p:ph type="dt" sz="half" idx="10"/>
          </p:nvPr>
        </p:nvSpPr>
        <p:spPr>
          <a:ln/>
        </p:spPr>
        <p:txBody>
          <a:bodyPr/>
          <a:lstStyle>
            <a:lvl1pPr>
              <a:defRPr/>
            </a:lvl1pPr>
          </a:lstStyle>
          <a:p>
            <a:pPr>
              <a:defRPr/>
            </a:pPr>
            <a:fld id="{86C2942D-0EB3-4AFA-925D-ABC6CF797481}" type="datetimeFigureOut">
              <a:rPr lang="ru-RU"/>
              <a:pPr>
                <a:defRPr/>
              </a:pPr>
              <a:t>08.10.2019</a:t>
            </a:fld>
            <a:endParaRPr lang="ru-RU"/>
          </a:p>
        </p:txBody>
      </p:sp>
      <p:sp>
        <p:nvSpPr>
          <p:cNvPr id="6" name="Rectangle 24"/>
          <p:cNvSpPr>
            <a:spLocks noGrp="1" noChangeArrowheads="1"/>
          </p:cNvSpPr>
          <p:nvPr>
            <p:ph type="ftr" sz="quarter" idx="11"/>
          </p:nvPr>
        </p:nvSpPr>
        <p:spPr>
          <a:ln/>
        </p:spPr>
        <p:txBody>
          <a:bodyPr/>
          <a:lstStyle>
            <a:lvl1pPr>
              <a:defRPr/>
            </a:lvl1pPr>
          </a:lstStyle>
          <a:p>
            <a:pPr>
              <a:defRPr/>
            </a:pPr>
            <a:endParaRPr lang="ru-RU"/>
          </a:p>
        </p:txBody>
      </p:sp>
      <p:sp>
        <p:nvSpPr>
          <p:cNvPr id="7" name="Rectangle 25"/>
          <p:cNvSpPr>
            <a:spLocks noGrp="1" noChangeArrowheads="1"/>
          </p:cNvSpPr>
          <p:nvPr>
            <p:ph type="sldNum" sz="quarter" idx="12"/>
          </p:nvPr>
        </p:nvSpPr>
        <p:spPr>
          <a:ln/>
        </p:spPr>
        <p:txBody>
          <a:bodyPr/>
          <a:lstStyle>
            <a:lvl1pPr>
              <a:defRPr/>
            </a:lvl1pPr>
          </a:lstStyle>
          <a:p>
            <a:pPr>
              <a:defRPr/>
            </a:pPr>
            <a:fld id="{0F91B0B8-C5D8-4A8E-8336-D39F0A5BAF8A}" type="slidenum">
              <a:rPr lang="ru-RU"/>
              <a:pPr>
                <a:defRPr/>
              </a:pPr>
              <a:t>‹#›</a:t>
            </a:fld>
            <a:endParaRPr lang="ru-RU"/>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showMasterPhAnim="0" type="objTx" preserve="1">
  <p:cSld name="Объект с подписью">
    <p:spTree>
      <p:nvGrpSpPr>
        <p:cNvPr id="1" name=""/>
        <p:cNvGrpSpPr/>
        <p:nvPr/>
      </p:nvGrpSpPr>
      <p:grpSpPr>
        <a:xfrm>
          <a:off x="0" y="0"/>
          <a:ext cx="0" cy="0"/>
          <a:chOff x="0" y="0"/>
          <a:chExt cx="0" cy="0"/>
        </a:xfrm>
      </p:grpSpPr>
      <p:grpSp>
        <p:nvGrpSpPr>
          <p:cNvPr id="5" name="Group 2"/>
          <p:cNvGrpSpPr>
            <a:grpSpLocks/>
          </p:cNvGrpSpPr>
          <p:nvPr/>
        </p:nvGrpSpPr>
        <p:grpSpPr bwMode="auto">
          <a:xfrm>
            <a:off x="0" y="0"/>
            <a:ext cx="9144000" cy="6934200"/>
            <a:chOff x="0" y="0"/>
            <a:chExt cx="5760" cy="4368"/>
          </a:xfrm>
        </p:grpSpPr>
        <p:sp>
          <p:nvSpPr>
            <p:cNvPr id="6"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7"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8"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9"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0"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1"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2"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3"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4"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5"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fontAlgn="auto">
                <a:spcBef>
                  <a:spcPts val="0"/>
                </a:spcBef>
                <a:spcAft>
                  <a:spcPts val="0"/>
                </a:spcAft>
                <a:defRPr/>
              </a:pPr>
              <a:endParaRPr lang="ru-RU">
                <a:latin typeface="+mn-lt"/>
              </a:endParaRPr>
            </a:p>
          </p:txBody>
        </p:sp>
        <p:sp>
          <p:nvSpPr>
            <p:cNvPr id="16"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fontAlgn="auto">
                <a:spcBef>
                  <a:spcPts val="0"/>
                </a:spcBef>
                <a:spcAft>
                  <a:spcPts val="0"/>
                </a:spcAft>
                <a:defRPr/>
              </a:pPr>
              <a:endParaRPr lang="ru-RU">
                <a:latin typeface="+mn-lt"/>
              </a:endParaRPr>
            </a:p>
          </p:txBody>
        </p:sp>
        <p:sp>
          <p:nvSpPr>
            <p:cNvPr id="17"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8"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9"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20"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21"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22"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23"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grpSp>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4" name="Дата 4"/>
          <p:cNvSpPr>
            <a:spLocks noGrp="1"/>
          </p:cNvSpPr>
          <p:nvPr>
            <p:ph type="dt" sz="half" idx="10"/>
          </p:nvPr>
        </p:nvSpPr>
        <p:spPr/>
        <p:txBody>
          <a:bodyPr/>
          <a:lstStyle>
            <a:lvl1pPr>
              <a:defRPr/>
            </a:lvl1pPr>
          </a:lstStyle>
          <a:p>
            <a:pPr>
              <a:defRPr/>
            </a:pPr>
            <a:endParaRPr lang="ru-RU"/>
          </a:p>
        </p:txBody>
      </p:sp>
      <p:sp>
        <p:nvSpPr>
          <p:cNvPr id="25" name="Нижний колонтитул 5"/>
          <p:cNvSpPr>
            <a:spLocks noGrp="1"/>
          </p:cNvSpPr>
          <p:nvPr>
            <p:ph type="ftr" sz="quarter" idx="11"/>
          </p:nvPr>
        </p:nvSpPr>
        <p:spPr/>
        <p:txBody>
          <a:bodyPr/>
          <a:lstStyle>
            <a:lvl1pPr>
              <a:defRPr/>
            </a:lvl1pPr>
          </a:lstStyle>
          <a:p>
            <a:pPr>
              <a:defRPr/>
            </a:pPr>
            <a:endParaRPr lang="ru-RU"/>
          </a:p>
        </p:txBody>
      </p:sp>
      <p:sp>
        <p:nvSpPr>
          <p:cNvPr id="26" name="Номер слайда 6"/>
          <p:cNvSpPr>
            <a:spLocks noGrp="1"/>
          </p:cNvSpPr>
          <p:nvPr>
            <p:ph type="sldNum" sz="quarter" idx="12"/>
          </p:nvPr>
        </p:nvSpPr>
        <p:spPr/>
        <p:txBody>
          <a:bodyPr/>
          <a:lstStyle>
            <a:lvl1pPr>
              <a:defRPr smtClean="0"/>
            </a:lvl1pPr>
          </a:lstStyle>
          <a:p>
            <a:pPr>
              <a:defRPr/>
            </a:pPr>
            <a:fld id="{EB0C73BD-671C-40CB-AF9C-3EAA27B0A4EE}" type="slidenum">
              <a:rPr lang="ru-RU"/>
              <a:pPr>
                <a:defRPr/>
              </a:pPr>
              <a:t>‹#›</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showMasterPhAnim="0" type="picTx" preserve="1">
  <p:cSld name="Рисунок с подписью">
    <p:spTree>
      <p:nvGrpSpPr>
        <p:cNvPr id="1" name=""/>
        <p:cNvGrpSpPr/>
        <p:nvPr/>
      </p:nvGrpSpPr>
      <p:grpSpPr>
        <a:xfrm>
          <a:off x="0" y="0"/>
          <a:ext cx="0" cy="0"/>
          <a:chOff x="0" y="0"/>
          <a:chExt cx="0" cy="0"/>
        </a:xfrm>
      </p:grpSpPr>
      <p:grpSp>
        <p:nvGrpSpPr>
          <p:cNvPr id="5" name="Group 2"/>
          <p:cNvGrpSpPr>
            <a:grpSpLocks/>
          </p:cNvGrpSpPr>
          <p:nvPr/>
        </p:nvGrpSpPr>
        <p:grpSpPr bwMode="auto">
          <a:xfrm>
            <a:off x="0" y="0"/>
            <a:ext cx="9144000" cy="6934200"/>
            <a:chOff x="0" y="0"/>
            <a:chExt cx="5760" cy="4368"/>
          </a:xfrm>
        </p:grpSpPr>
        <p:sp>
          <p:nvSpPr>
            <p:cNvPr id="6"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7"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8"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9"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0"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1"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2"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3"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4"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5"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fontAlgn="auto">
                <a:spcBef>
                  <a:spcPts val="0"/>
                </a:spcBef>
                <a:spcAft>
                  <a:spcPts val="0"/>
                </a:spcAft>
                <a:defRPr/>
              </a:pPr>
              <a:endParaRPr lang="ru-RU">
                <a:latin typeface="+mn-lt"/>
              </a:endParaRPr>
            </a:p>
          </p:txBody>
        </p:sp>
        <p:sp>
          <p:nvSpPr>
            <p:cNvPr id="16"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fontAlgn="auto">
                <a:spcBef>
                  <a:spcPts val="0"/>
                </a:spcBef>
                <a:spcAft>
                  <a:spcPts val="0"/>
                </a:spcAft>
                <a:defRPr/>
              </a:pPr>
              <a:endParaRPr lang="ru-RU">
                <a:latin typeface="+mn-lt"/>
              </a:endParaRPr>
            </a:p>
          </p:txBody>
        </p:sp>
        <p:sp>
          <p:nvSpPr>
            <p:cNvPr id="17"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8"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9"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20"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21"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22"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23"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grpSp>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4" name="Дата 4"/>
          <p:cNvSpPr>
            <a:spLocks noGrp="1"/>
          </p:cNvSpPr>
          <p:nvPr>
            <p:ph type="dt" sz="half" idx="10"/>
          </p:nvPr>
        </p:nvSpPr>
        <p:spPr/>
        <p:txBody>
          <a:bodyPr/>
          <a:lstStyle>
            <a:lvl1pPr>
              <a:defRPr/>
            </a:lvl1pPr>
          </a:lstStyle>
          <a:p>
            <a:pPr>
              <a:defRPr/>
            </a:pPr>
            <a:endParaRPr lang="ru-RU"/>
          </a:p>
        </p:txBody>
      </p:sp>
      <p:sp>
        <p:nvSpPr>
          <p:cNvPr id="25" name="Нижний колонтитул 5"/>
          <p:cNvSpPr>
            <a:spLocks noGrp="1"/>
          </p:cNvSpPr>
          <p:nvPr>
            <p:ph type="ftr" sz="quarter" idx="11"/>
          </p:nvPr>
        </p:nvSpPr>
        <p:spPr/>
        <p:txBody>
          <a:bodyPr/>
          <a:lstStyle>
            <a:lvl1pPr>
              <a:defRPr/>
            </a:lvl1pPr>
          </a:lstStyle>
          <a:p>
            <a:pPr>
              <a:defRPr/>
            </a:pPr>
            <a:endParaRPr lang="ru-RU"/>
          </a:p>
        </p:txBody>
      </p:sp>
      <p:sp>
        <p:nvSpPr>
          <p:cNvPr id="26" name="Номер слайда 6"/>
          <p:cNvSpPr>
            <a:spLocks noGrp="1"/>
          </p:cNvSpPr>
          <p:nvPr>
            <p:ph type="sldNum" sz="quarter" idx="12"/>
          </p:nvPr>
        </p:nvSpPr>
        <p:spPr/>
        <p:txBody>
          <a:bodyPr/>
          <a:lstStyle>
            <a:lvl1pPr>
              <a:defRPr smtClean="0"/>
            </a:lvl1pPr>
          </a:lstStyle>
          <a:p>
            <a:pPr>
              <a:defRPr/>
            </a:pPr>
            <a:fld id="{65CE57C5-88F3-4BD9-94B7-2C0299DFE034}" type="slidenum">
              <a:rPr lang="ru-RU"/>
              <a:pPr>
                <a:defRPr/>
              </a:pPr>
              <a:t>‹#›</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showMasterPhAnim="0" type="vertTx" preserve="1">
  <p:cSld name="Заголовок и вертикальный текст">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934200"/>
            <a:chOff x="0" y="0"/>
            <a:chExt cx="5760" cy="4368"/>
          </a:xfrm>
        </p:grpSpPr>
        <p:sp>
          <p:nvSpPr>
            <p:cNvPr id="5"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6"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7"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8"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9"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0"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1"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2"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3"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4"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fontAlgn="auto">
                <a:spcBef>
                  <a:spcPts val="0"/>
                </a:spcBef>
                <a:spcAft>
                  <a:spcPts val="0"/>
                </a:spcAft>
                <a:defRPr/>
              </a:pPr>
              <a:endParaRPr lang="ru-RU">
                <a:latin typeface="+mn-lt"/>
              </a:endParaRPr>
            </a:p>
          </p:txBody>
        </p:sp>
        <p:sp>
          <p:nvSpPr>
            <p:cNvPr id="15"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fontAlgn="auto">
                <a:spcBef>
                  <a:spcPts val="0"/>
                </a:spcBef>
                <a:spcAft>
                  <a:spcPts val="0"/>
                </a:spcAft>
                <a:defRPr/>
              </a:pPr>
              <a:endParaRPr lang="ru-RU">
                <a:latin typeface="+mn-lt"/>
              </a:endParaRPr>
            </a:p>
          </p:txBody>
        </p:sp>
        <p:sp>
          <p:nvSpPr>
            <p:cNvPr id="16"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7"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8"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9"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20"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21"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22"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grpSp>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23" name="Дата 3"/>
          <p:cNvSpPr>
            <a:spLocks noGrp="1"/>
          </p:cNvSpPr>
          <p:nvPr>
            <p:ph type="dt" sz="half" idx="10"/>
          </p:nvPr>
        </p:nvSpPr>
        <p:spPr/>
        <p:txBody>
          <a:bodyPr/>
          <a:lstStyle>
            <a:lvl1pPr>
              <a:defRPr/>
            </a:lvl1pPr>
          </a:lstStyle>
          <a:p>
            <a:pPr>
              <a:defRPr/>
            </a:pPr>
            <a:endParaRPr lang="ru-RU"/>
          </a:p>
        </p:txBody>
      </p:sp>
      <p:sp>
        <p:nvSpPr>
          <p:cNvPr id="24" name="Нижний колонтитул 4"/>
          <p:cNvSpPr>
            <a:spLocks noGrp="1"/>
          </p:cNvSpPr>
          <p:nvPr>
            <p:ph type="ftr" sz="quarter" idx="11"/>
          </p:nvPr>
        </p:nvSpPr>
        <p:spPr/>
        <p:txBody>
          <a:bodyPr/>
          <a:lstStyle>
            <a:lvl1pPr>
              <a:defRPr/>
            </a:lvl1pPr>
          </a:lstStyle>
          <a:p>
            <a:pPr>
              <a:defRPr/>
            </a:pPr>
            <a:endParaRPr lang="ru-RU"/>
          </a:p>
        </p:txBody>
      </p:sp>
      <p:sp>
        <p:nvSpPr>
          <p:cNvPr id="25" name="Номер слайда 5"/>
          <p:cNvSpPr>
            <a:spLocks noGrp="1"/>
          </p:cNvSpPr>
          <p:nvPr>
            <p:ph type="sldNum" sz="quarter" idx="12"/>
          </p:nvPr>
        </p:nvSpPr>
        <p:spPr/>
        <p:txBody>
          <a:bodyPr/>
          <a:lstStyle>
            <a:lvl1pPr>
              <a:defRPr smtClean="0"/>
            </a:lvl1pPr>
          </a:lstStyle>
          <a:p>
            <a:pPr>
              <a:defRPr/>
            </a:pPr>
            <a:fld id="{693803E7-A14A-4010-AB3B-31D348DE0784}" type="slidenum">
              <a:rPr lang="ru-RU"/>
              <a:pPr>
                <a:defRPr/>
              </a:pPr>
              <a:t>‹#›</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showMasterPhAnim="0" type="vertTitleAndTx" preserve="1">
  <p:cSld name="Вертикальный заголовок и текст">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934200"/>
            <a:chOff x="0" y="0"/>
            <a:chExt cx="5760" cy="4368"/>
          </a:xfrm>
        </p:grpSpPr>
        <p:sp>
          <p:nvSpPr>
            <p:cNvPr id="5"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6"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7"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8"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9"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0"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1"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2"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3"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4"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fontAlgn="auto">
                <a:spcBef>
                  <a:spcPts val="0"/>
                </a:spcBef>
                <a:spcAft>
                  <a:spcPts val="0"/>
                </a:spcAft>
                <a:defRPr/>
              </a:pPr>
              <a:endParaRPr lang="ru-RU">
                <a:latin typeface="+mn-lt"/>
              </a:endParaRPr>
            </a:p>
          </p:txBody>
        </p:sp>
        <p:sp>
          <p:nvSpPr>
            <p:cNvPr id="15"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fontAlgn="auto">
                <a:spcBef>
                  <a:spcPts val="0"/>
                </a:spcBef>
                <a:spcAft>
                  <a:spcPts val="0"/>
                </a:spcAft>
                <a:defRPr/>
              </a:pPr>
              <a:endParaRPr lang="ru-RU">
                <a:latin typeface="+mn-lt"/>
              </a:endParaRPr>
            </a:p>
          </p:txBody>
        </p:sp>
        <p:sp>
          <p:nvSpPr>
            <p:cNvPr id="16"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7"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8"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9"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20"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21"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22"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grpSp>
      <p:sp>
        <p:nvSpPr>
          <p:cNvPr id="2" name="Вертикальный заголовок 1"/>
          <p:cNvSpPr>
            <a:spLocks noGrp="1"/>
          </p:cNvSpPr>
          <p:nvPr>
            <p:ph type="title" orient="vert"/>
          </p:nvPr>
        </p:nvSpPr>
        <p:spPr>
          <a:xfrm>
            <a:off x="6629400" y="277813"/>
            <a:ext cx="2057400" cy="585311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7813"/>
            <a:ext cx="6019800" cy="585311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23" name="Дата 3"/>
          <p:cNvSpPr>
            <a:spLocks noGrp="1"/>
          </p:cNvSpPr>
          <p:nvPr>
            <p:ph type="dt" sz="half" idx="10"/>
          </p:nvPr>
        </p:nvSpPr>
        <p:spPr/>
        <p:txBody>
          <a:bodyPr/>
          <a:lstStyle>
            <a:lvl1pPr>
              <a:defRPr/>
            </a:lvl1pPr>
          </a:lstStyle>
          <a:p>
            <a:pPr>
              <a:defRPr/>
            </a:pPr>
            <a:endParaRPr lang="ru-RU"/>
          </a:p>
        </p:txBody>
      </p:sp>
      <p:sp>
        <p:nvSpPr>
          <p:cNvPr id="24" name="Нижний колонтитул 4"/>
          <p:cNvSpPr>
            <a:spLocks noGrp="1"/>
          </p:cNvSpPr>
          <p:nvPr>
            <p:ph type="ftr" sz="quarter" idx="11"/>
          </p:nvPr>
        </p:nvSpPr>
        <p:spPr/>
        <p:txBody>
          <a:bodyPr/>
          <a:lstStyle>
            <a:lvl1pPr>
              <a:defRPr/>
            </a:lvl1pPr>
          </a:lstStyle>
          <a:p>
            <a:pPr>
              <a:defRPr/>
            </a:pPr>
            <a:endParaRPr lang="ru-RU"/>
          </a:p>
        </p:txBody>
      </p:sp>
      <p:sp>
        <p:nvSpPr>
          <p:cNvPr id="25" name="Номер слайда 5"/>
          <p:cNvSpPr>
            <a:spLocks noGrp="1"/>
          </p:cNvSpPr>
          <p:nvPr>
            <p:ph type="sldNum" sz="quarter" idx="12"/>
          </p:nvPr>
        </p:nvSpPr>
        <p:spPr/>
        <p:txBody>
          <a:bodyPr/>
          <a:lstStyle>
            <a:lvl1pPr>
              <a:defRPr smtClean="0"/>
            </a:lvl1pPr>
          </a:lstStyle>
          <a:p>
            <a:pPr>
              <a:defRPr/>
            </a:pPr>
            <a:fld id="{F00F13C1-4074-4F18-8715-B65738D70D0E}" type="slidenum">
              <a:rPr lang="ru-RU"/>
              <a:pPr>
                <a:defRPr/>
              </a:pPr>
              <a:t>‹#›</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showMasterPhAnim="0" type="title">
  <p:cSld name="1_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3" name="Group 2"/>
          <p:cNvGrpSpPr>
            <a:grpSpLocks/>
          </p:cNvGrpSpPr>
          <p:nvPr/>
        </p:nvGrpSpPr>
        <p:grpSpPr bwMode="auto">
          <a:xfrm>
            <a:off x="0" y="0"/>
            <a:ext cx="9144000" cy="6934200"/>
            <a:chOff x="0" y="0"/>
            <a:chExt cx="5760" cy="4368"/>
          </a:xfrm>
        </p:grpSpPr>
        <p:sp>
          <p:nvSpPr>
            <p:cNvPr id="4"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5"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6"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7"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8"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9"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0"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1"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2"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3"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fontAlgn="auto">
                <a:spcBef>
                  <a:spcPts val="0"/>
                </a:spcBef>
                <a:spcAft>
                  <a:spcPts val="0"/>
                </a:spcAft>
                <a:defRPr/>
              </a:pPr>
              <a:endParaRPr lang="ru-RU">
                <a:latin typeface="+mn-lt"/>
              </a:endParaRPr>
            </a:p>
          </p:txBody>
        </p:sp>
        <p:sp>
          <p:nvSpPr>
            <p:cNvPr id="14"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fontAlgn="auto">
                <a:spcBef>
                  <a:spcPts val="0"/>
                </a:spcBef>
                <a:spcAft>
                  <a:spcPts val="0"/>
                </a:spcAft>
                <a:defRPr/>
              </a:pPr>
              <a:endParaRPr lang="ru-RU">
                <a:latin typeface="+mn-lt"/>
              </a:endParaRPr>
            </a:p>
          </p:txBody>
        </p:sp>
        <p:sp>
          <p:nvSpPr>
            <p:cNvPr id="15"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6"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7"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8"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9"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20"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21"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grpSp>
      <p:sp>
        <p:nvSpPr>
          <p:cNvPr id="3074" name="Rectangle 2"/>
          <p:cNvSpPr>
            <a:spLocks noGrp="1" noChangeArrowheads="1"/>
          </p:cNvSpPr>
          <p:nvPr>
            <p:ph type="ctrTitle"/>
          </p:nvPr>
        </p:nvSpPr>
        <p:spPr>
          <a:xfrm>
            <a:off x="1479550" y="2967038"/>
            <a:ext cx="6296025" cy="1470025"/>
          </a:xfrm>
        </p:spPr>
        <p:txBody>
          <a:bodyPr/>
          <a:lstStyle>
            <a:lvl1pPr>
              <a:defRPr/>
            </a:lvl1pPr>
          </a:lstStyle>
          <a:p>
            <a:r>
              <a:rPr lang="ru-RU" smtClean="0"/>
              <a:t>Образец заголовка</a:t>
            </a:r>
            <a:endParaRPr lang="ru-RU"/>
          </a:p>
        </p:txBody>
      </p:sp>
      <p:sp>
        <p:nvSpPr>
          <p:cNvPr id="22" name="Rectangle 6"/>
          <p:cNvSpPr>
            <a:spLocks noGrp="1" noChangeArrowheads="1"/>
          </p:cNvSpPr>
          <p:nvPr>
            <p:ph type="sldNum" sz="quarter" idx="10"/>
          </p:nvPr>
        </p:nvSpPr>
        <p:spPr>
          <a:xfrm>
            <a:off x="6553200" y="6245225"/>
            <a:ext cx="2133600" cy="476250"/>
          </a:xfrm>
        </p:spPr>
        <p:txBody>
          <a:bodyPr/>
          <a:lstStyle>
            <a:lvl1pPr>
              <a:defRPr smtClean="0"/>
            </a:lvl1pPr>
          </a:lstStyle>
          <a:p>
            <a:pPr>
              <a:defRPr/>
            </a:pPr>
            <a:fld id="{27F7C3AE-FF88-404A-86A0-18274D77D90F}" type="slidenum">
              <a:rPr lang="ru-RU"/>
              <a:pPr>
                <a:defRPr/>
              </a:pPr>
              <a:t>‹#›</a:t>
            </a:fld>
            <a:endParaRPr lang="ru-RU"/>
          </a:p>
        </p:txBody>
      </p:sp>
    </p:spTree>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showMasterPhAnim="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1422400"/>
            <a:ext cx="9147175" cy="5435600"/>
            <a:chOff x="0" y="896"/>
            <a:chExt cx="5762" cy="3424"/>
          </a:xfrm>
        </p:grpSpPr>
        <p:grpSp>
          <p:nvGrpSpPr>
            <p:cNvPr id="5" name="Group 3"/>
            <p:cNvGrpSpPr>
              <a:grpSpLocks/>
            </p:cNvGrpSpPr>
            <p:nvPr userDrawn="1"/>
          </p:nvGrpSpPr>
          <p:grpSpPr bwMode="auto">
            <a:xfrm>
              <a:off x="20" y="896"/>
              <a:ext cx="5742" cy="3424"/>
              <a:chOff x="20" y="896"/>
              <a:chExt cx="5742" cy="3424"/>
            </a:xfrm>
          </p:grpSpPr>
          <p:sp>
            <p:nvSpPr>
              <p:cNvPr id="142"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pPr fontAlgn="auto">
                  <a:spcBef>
                    <a:spcPts val="0"/>
                  </a:spcBef>
                  <a:spcAft>
                    <a:spcPts val="0"/>
                  </a:spcAft>
                  <a:defRPr/>
                </a:pPr>
                <a:endParaRPr lang="ru-RU">
                  <a:latin typeface="+mn-lt"/>
                </a:endParaRPr>
              </a:p>
            </p:txBody>
          </p:sp>
          <p:sp>
            <p:nvSpPr>
              <p:cNvPr id="143"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pPr fontAlgn="auto">
                  <a:spcBef>
                    <a:spcPts val="0"/>
                  </a:spcBef>
                  <a:spcAft>
                    <a:spcPts val="0"/>
                  </a:spcAft>
                  <a:defRPr/>
                </a:pPr>
                <a:endParaRPr lang="ru-RU">
                  <a:latin typeface="+mn-lt"/>
                </a:endParaRPr>
              </a:p>
            </p:txBody>
          </p:sp>
          <p:sp>
            <p:nvSpPr>
              <p:cNvPr id="144"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pPr fontAlgn="auto">
                  <a:spcBef>
                    <a:spcPts val="0"/>
                  </a:spcBef>
                  <a:spcAft>
                    <a:spcPts val="0"/>
                  </a:spcAft>
                  <a:defRPr/>
                </a:pPr>
                <a:endParaRPr lang="ru-RU">
                  <a:latin typeface="+mn-lt"/>
                </a:endParaRPr>
              </a:p>
            </p:txBody>
          </p:sp>
          <p:sp>
            <p:nvSpPr>
              <p:cNvPr id="145"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pPr fontAlgn="auto">
                  <a:spcBef>
                    <a:spcPts val="0"/>
                  </a:spcBef>
                  <a:spcAft>
                    <a:spcPts val="0"/>
                  </a:spcAft>
                  <a:defRPr/>
                </a:pPr>
                <a:endParaRPr lang="ru-RU">
                  <a:latin typeface="+mn-lt"/>
                </a:endParaRPr>
              </a:p>
            </p:txBody>
          </p:sp>
          <p:sp>
            <p:nvSpPr>
              <p:cNvPr id="146"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pPr fontAlgn="auto">
                  <a:spcBef>
                    <a:spcPts val="0"/>
                  </a:spcBef>
                  <a:spcAft>
                    <a:spcPts val="0"/>
                  </a:spcAft>
                  <a:defRPr/>
                </a:pPr>
                <a:endParaRPr lang="ru-RU">
                  <a:latin typeface="+mn-lt"/>
                </a:endParaRPr>
              </a:p>
            </p:txBody>
          </p:sp>
          <p:sp>
            <p:nvSpPr>
              <p:cNvPr id="147"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pPr fontAlgn="auto">
                  <a:spcBef>
                    <a:spcPts val="0"/>
                  </a:spcBef>
                  <a:spcAft>
                    <a:spcPts val="0"/>
                  </a:spcAft>
                  <a:defRPr/>
                </a:pPr>
                <a:endParaRPr lang="ru-RU">
                  <a:latin typeface="+mn-lt"/>
                </a:endParaRPr>
              </a:p>
            </p:txBody>
          </p:sp>
          <p:sp>
            <p:nvSpPr>
              <p:cNvPr id="148"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pPr fontAlgn="auto">
                  <a:spcBef>
                    <a:spcPts val="0"/>
                  </a:spcBef>
                  <a:spcAft>
                    <a:spcPts val="0"/>
                  </a:spcAft>
                  <a:defRPr/>
                </a:pPr>
                <a:endParaRPr lang="ru-RU">
                  <a:latin typeface="+mn-lt"/>
                </a:endParaRPr>
              </a:p>
            </p:txBody>
          </p:sp>
          <p:sp>
            <p:nvSpPr>
              <p:cNvPr id="149"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pPr fontAlgn="auto">
                  <a:spcBef>
                    <a:spcPts val="0"/>
                  </a:spcBef>
                  <a:spcAft>
                    <a:spcPts val="0"/>
                  </a:spcAft>
                  <a:defRPr/>
                </a:pPr>
                <a:endParaRPr lang="ru-RU">
                  <a:latin typeface="+mn-lt"/>
                </a:endParaRPr>
              </a:p>
            </p:txBody>
          </p:sp>
          <p:sp>
            <p:nvSpPr>
              <p:cNvPr id="150"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pPr fontAlgn="auto">
                  <a:spcBef>
                    <a:spcPts val="0"/>
                  </a:spcBef>
                  <a:spcAft>
                    <a:spcPts val="0"/>
                  </a:spcAft>
                  <a:defRPr/>
                </a:pPr>
                <a:endParaRPr lang="ru-RU">
                  <a:latin typeface="+mn-lt"/>
                </a:endParaRPr>
              </a:p>
            </p:txBody>
          </p:sp>
          <p:sp>
            <p:nvSpPr>
              <p:cNvPr id="151"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pPr fontAlgn="auto">
                  <a:spcBef>
                    <a:spcPts val="0"/>
                  </a:spcBef>
                  <a:spcAft>
                    <a:spcPts val="0"/>
                  </a:spcAft>
                  <a:defRPr/>
                </a:pPr>
                <a:endParaRPr lang="ru-RU">
                  <a:latin typeface="+mn-lt"/>
                </a:endParaRPr>
              </a:p>
            </p:txBody>
          </p:sp>
          <p:sp>
            <p:nvSpPr>
              <p:cNvPr id="152"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pPr fontAlgn="auto">
                  <a:spcBef>
                    <a:spcPts val="0"/>
                  </a:spcBef>
                  <a:spcAft>
                    <a:spcPts val="0"/>
                  </a:spcAft>
                  <a:defRPr/>
                </a:pPr>
                <a:endParaRPr lang="ru-RU">
                  <a:latin typeface="+mn-lt"/>
                </a:endParaRPr>
              </a:p>
            </p:txBody>
          </p:sp>
          <p:sp>
            <p:nvSpPr>
              <p:cNvPr id="153"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pPr fontAlgn="auto">
                  <a:spcBef>
                    <a:spcPts val="0"/>
                  </a:spcBef>
                  <a:spcAft>
                    <a:spcPts val="0"/>
                  </a:spcAft>
                  <a:defRPr/>
                </a:pPr>
                <a:endParaRPr lang="ru-RU">
                  <a:latin typeface="+mn-lt"/>
                </a:endParaRPr>
              </a:p>
            </p:txBody>
          </p:sp>
          <p:sp>
            <p:nvSpPr>
              <p:cNvPr id="154"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pPr fontAlgn="auto">
                  <a:spcBef>
                    <a:spcPts val="0"/>
                  </a:spcBef>
                  <a:spcAft>
                    <a:spcPts val="0"/>
                  </a:spcAft>
                  <a:defRPr/>
                </a:pPr>
                <a:endParaRPr lang="ru-RU">
                  <a:latin typeface="+mn-lt"/>
                </a:endParaRPr>
              </a:p>
            </p:txBody>
          </p:sp>
        </p:grpSp>
        <p:grpSp>
          <p:nvGrpSpPr>
            <p:cNvPr id="6" name="Group 17"/>
            <p:cNvGrpSpPr>
              <a:grpSpLocks/>
            </p:cNvGrpSpPr>
            <p:nvPr userDrawn="1"/>
          </p:nvGrpSpPr>
          <p:grpSpPr bwMode="auto">
            <a:xfrm>
              <a:off x="0" y="2291"/>
              <a:ext cx="1385" cy="1702"/>
              <a:chOff x="0" y="2291"/>
              <a:chExt cx="1385" cy="1702"/>
            </a:xfrm>
          </p:grpSpPr>
          <p:sp>
            <p:nvSpPr>
              <p:cNvPr id="7" name="Rectangle 18"/>
              <p:cNvSpPr>
                <a:spLocks noChangeArrowheads="1"/>
              </p:cNvSpPr>
              <p:nvPr userDrawn="1"/>
            </p:nvSpPr>
            <p:spPr bwMode="ltGray">
              <a:xfrm rot="6798887">
                <a:off x="63" y="3882"/>
                <a:ext cx="75"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8"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9" name="Rectangle 20"/>
              <p:cNvSpPr>
                <a:spLocks noChangeArrowheads="1"/>
              </p:cNvSpPr>
              <p:nvPr userDrawn="1"/>
            </p:nvSpPr>
            <p:spPr bwMode="ltGray">
              <a:xfrm rot="6798887">
                <a:off x="7" y="3874"/>
                <a:ext cx="75"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10"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11" name="Rectangle 22"/>
              <p:cNvSpPr>
                <a:spLocks noChangeArrowheads="1"/>
              </p:cNvSpPr>
              <p:nvPr userDrawn="1"/>
            </p:nvSpPr>
            <p:spPr bwMode="ltGray">
              <a:xfrm rot="5999912">
                <a:off x="183" y="3888"/>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12" name="Rectangle 23"/>
              <p:cNvSpPr>
                <a:spLocks noChangeArrowheads="1"/>
              </p:cNvSpPr>
              <p:nvPr userDrawn="1"/>
            </p:nvSpPr>
            <p:spPr bwMode="ltGray">
              <a:xfrm rot="6250138">
                <a:off x="153" y="3888"/>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13"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14" name="Rectangle 25"/>
              <p:cNvSpPr>
                <a:spLocks noChangeArrowheads="1"/>
              </p:cNvSpPr>
              <p:nvPr userDrawn="1"/>
            </p:nvSpPr>
            <p:spPr bwMode="ltGray">
              <a:xfrm rot="5380717">
                <a:off x="363" y="3868"/>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15" name="Rectangle 26"/>
              <p:cNvSpPr>
                <a:spLocks noChangeArrowheads="1"/>
              </p:cNvSpPr>
              <p:nvPr userDrawn="1"/>
            </p:nvSpPr>
            <p:spPr bwMode="ltGray">
              <a:xfrm rot="5380717">
                <a:off x="333" y="3872"/>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16" name="Rectangle 27"/>
              <p:cNvSpPr>
                <a:spLocks noChangeArrowheads="1"/>
              </p:cNvSpPr>
              <p:nvPr userDrawn="1"/>
            </p:nvSpPr>
            <p:spPr bwMode="ltGray">
              <a:xfrm rot="5583200">
                <a:off x="303" y="3876"/>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17" name="Rectangle 28"/>
              <p:cNvSpPr>
                <a:spLocks noChangeArrowheads="1"/>
              </p:cNvSpPr>
              <p:nvPr userDrawn="1"/>
            </p:nvSpPr>
            <p:spPr bwMode="ltGray">
              <a:xfrm rot="5737625">
                <a:off x="271" y="3882"/>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18" name="Rectangle 29"/>
              <p:cNvSpPr>
                <a:spLocks noChangeArrowheads="1"/>
              </p:cNvSpPr>
              <p:nvPr userDrawn="1"/>
            </p:nvSpPr>
            <p:spPr bwMode="ltGray">
              <a:xfrm rot="4715477">
                <a:off x="517" y="3828"/>
                <a:ext cx="6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19"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20"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21" name="Rectangle 32"/>
              <p:cNvSpPr>
                <a:spLocks noChangeArrowheads="1"/>
              </p:cNvSpPr>
              <p:nvPr userDrawn="1"/>
            </p:nvSpPr>
            <p:spPr bwMode="ltGray">
              <a:xfrm rot="5041352">
                <a:off x="427" y="3850"/>
                <a:ext cx="6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22"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23"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24" name="Rectangle 35"/>
              <p:cNvSpPr>
                <a:spLocks noChangeArrowheads="1"/>
              </p:cNvSpPr>
              <p:nvPr userDrawn="1"/>
            </p:nvSpPr>
            <p:spPr bwMode="ltGray">
              <a:xfrm rot="4104184">
                <a:off x="606" y="3790"/>
                <a:ext cx="6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25"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26" name="Rectangle 37"/>
              <p:cNvSpPr>
                <a:spLocks noChangeArrowheads="1"/>
              </p:cNvSpPr>
              <p:nvPr userDrawn="1"/>
            </p:nvSpPr>
            <p:spPr bwMode="ltGray">
              <a:xfrm rot="3368036">
                <a:off x="800" y="3682"/>
                <a:ext cx="6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27" name="Rectangle 38"/>
              <p:cNvSpPr>
                <a:spLocks noChangeArrowheads="1"/>
              </p:cNvSpPr>
              <p:nvPr userDrawn="1"/>
            </p:nvSpPr>
            <p:spPr bwMode="ltGray">
              <a:xfrm rot="3368036">
                <a:off x="772" y="3698"/>
                <a:ext cx="6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28" name="Rectangle 39"/>
              <p:cNvSpPr>
                <a:spLocks noChangeArrowheads="1"/>
              </p:cNvSpPr>
              <p:nvPr userDrawn="1"/>
            </p:nvSpPr>
            <p:spPr bwMode="ltGray">
              <a:xfrm rot="3368036">
                <a:off x="746" y="3716"/>
                <a:ext cx="6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29"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30"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31"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32"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33"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34"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35"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36"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37"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38"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39"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40"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41"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42"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43"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44"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45"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46"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47"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48"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49"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50"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51"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52"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53"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54"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55"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56"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57"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58"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59"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0"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1"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3"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4"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5"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6"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7"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8"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9"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70"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pPr fontAlgn="auto">
                  <a:spcBef>
                    <a:spcPts val="0"/>
                  </a:spcBef>
                  <a:spcAft>
                    <a:spcPts val="0"/>
                  </a:spcAft>
                  <a:defRPr/>
                </a:pPr>
                <a:endParaRPr lang="ru-RU">
                  <a:latin typeface="+mn-lt"/>
                </a:endParaRPr>
              </a:p>
            </p:txBody>
          </p:sp>
          <p:sp>
            <p:nvSpPr>
              <p:cNvPr id="71"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72"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73" name="Rectangle 84"/>
              <p:cNvSpPr>
                <a:spLocks noChangeArrowheads="1"/>
              </p:cNvSpPr>
              <p:nvPr userDrawn="1"/>
            </p:nvSpPr>
            <p:spPr bwMode="ltGray">
              <a:xfrm rot="-2957028">
                <a:off x="907" y="2472"/>
                <a:ext cx="81"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74"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75"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76"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77"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78"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79" name="Rectangle 90"/>
              <p:cNvSpPr>
                <a:spLocks noChangeArrowheads="1"/>
              </p:cNvSpPr>
              <p:nvPr userDrawn="1"/>
            </p:nvSpPr>
            <p:spPr bwMode="ltGray">
              <a:xfrm rot="-3514633">
                <a:off x="837" y="2440"/>
                <a:ext cx="81"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80" name="Rectangle 91"/>
              <p:cNvSpPr>
                <a:spLocks noChangeArrowheads="1"/>
              </p:cNvSpPr>
              <p:nvPr userDrawn="1"/>
            </p:nvSpPr>
            <p:spPr bwMode="ltGray">
              <a:xfrm rot="-3220799">
                <a:off x="862" y="2452"/>
                <a:ext cx="81"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81"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82"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83" name="Rectangle 94"/>
              <p:cNvSpPr>
                <a:spLocks noChangeArrowheads="1"/>
              </p:cNvSpPr>
              <p:nvPr userDrawn="1"/>
            </p:nvSpPr>
            <p:spPr bwMode="ltGray">
              <a:xfrm rot="-4250359">
                <a:off x="708" y="2406"/>
                <a:ext cx="75"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84" name="Rectangle 95"/>
              <p:cNvSpPr>
                <a:spLocks noChangeArrowheads="1"/>
              </p:cNvSpPr>
              <p:nvPr userDrawn="1"/>
            </p:nvSpPr>
            <p:spPr bwMode="ltGray">
              <a:xfrm rot="-3989246">
                <a:off x="738" y="2410"/>
                <a:ext cx="75"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85" name="Rectangle 96"/>
              <p:cNvSpPr>
                <a:spLocks noChangeArrowheads="1"/>
              </p:cNvSpPr>
              <p:nvPr userDrawn="1"/>
            </p:nvSpPr>
            <p:spPr bwMode="ltGray">
              <a:xfrm rot="-4862215">
                <a:off x="503" y="2394"/>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86" name="Rectangle 97"/>
              <p:cNvSpPr>
                <a:spLocks noChangeArrowheads="1"/>
              </p:cNvSpPr>
              <p:nvPr userDrawn="1"/>
            </p:nvSpPr>
            <p:spPr bwMode="ltGray">
              <a:xfrm rot="-4673370">
                <a:off x="534" y="2392"/>
                <a:ext cx="75"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87"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88" name="Rectangle 99"/>
              <p:cNvSpPr>
                <a:spLocks noChangeArrowheads="1"/>
              </p:cNvSpPr>
              <p:nvPr userDrawn="1"/>
            </p:nvSpPr>
            <p:spPr bwMode="ltGray">
              <a:xfrm rot="-4580623">
                <a:off x="595" y="2390"/>
                <a:ext cx="75"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89"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90" name="Rectangle 101"/>
              <p:cNvSpPr>
                <a:spLocks noChangeArrowheads="1"/>
              </p:cNvSpPr>
              <p:nvPr userDrawn="1"/>
            </p:nvSpPr>
            <p:spPr bwMode="ltGray">
              <a:xfrm rot="-5360484">
                <a:off x="385" y="2408"/>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91" name="Rectangle 102"/>
              <p:cNvSpPr>
                <a:spLocks noChangeArrowheads="1"/>
              </p:cNvSpPr>
              <p:nvPr userDrawn="1"/>
            </p:nvSpPr>
            <p:spPr bwMode="ltGray">
              <a:xfrm rot="-5288939">
                <a:off x="419" y="2404"/>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92"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93"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94"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95"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96" name="Rectangle 107"/>
              <p:cNvSpPr>
                <a:spLocks noChangeArrowheads="1"/>
              </p:cNvSpPr>
              <p:nvPr userDrawn="1"/>
            </p:nvSpPr>
            <p:spPr bwMode="ltGray">
              <a:xfrm rot="-5919570">
                <a:off x="293" y="2426"/>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97" name="Rectangle 108"/>
              <p:cNvSpPr>
                <a:spLocks noChangeArrowheads="1"/>
              </p:cNvSpPr>
              <p:nvPr userDrawn="1"/>
            </p:nvSpPr>
            <p:spPr bwMode="ltGray">
              <a:xfrm rot="-7376291">
                <a:off x="6" y="2548"/>
                <a:ext cx="6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98" name="Rectangle 109"/>
              <p:cNvSpPr>
                <a:spLocks noChangeArrowheads="1"/>
              </p:cNvSpPr>
              <p:nvPr userDrawn="1"/>
            </p:nvSpPr>
            <p:spPr bwMode="ltGray">
              <a:xfrm rot="-7168347">
                <a:off x="65" y="2516"/>
                <a:ext cx="6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99"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100"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101"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102"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103"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104"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105"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106"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107"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108"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109"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110"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111"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112"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113"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114"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115"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116"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117"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118"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119"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120"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121"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122"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123"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124"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125"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126"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127"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pPr fontAlgn="auto">
                  <a:spcBef>
                    <a:spcPts val="0"/>
                  </a:spcBef>
                  <a:spcAft>
                    <a:spcPts val="0"/>
                  </a:spcAft>
                  <a:defRPr/>
                </a:pPr>
                <a:endParaRPr lang="ru-RU">
                  <a:latin typeface="+mn-lt"/>
                </a:endParaRPr>
              </a:p>
            </p:txBody>
          </p:sp>
          <p:sp>
            <p:nvSpPr>
              <p:cNvPr id="128"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pPr fontAlgn="auto">
                  <a:spcBef>
                    <a:spcPts val="0"/>
                  </a:spcBef>
                  <a:spcAft>
                    <a:spcPts val="0"/>
                  </a:spcAft>
                  <a:defRPr/>
                </a:pPr>
                <a:endParaRPr lang="ru-RU">
                  <a:latin typeface="+mn-lt"/>
                </a:endParaRPr>
              </a:p>
            </p:txBody>
          </p:sp>
          <p:sp>
            <p:nvSpPr>
              <p:cNvPr id="129"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pPr fontAlgn="auto">
                  <a:spcBef>
                    <a:spcPts val="0"/>
                  </a:spcBef>
                  <a:spcAft>
                    <a:spcPts val="0"/>
                  </a:spcAft>
                  <a:defRPr/>
                </a:pPr>
                <a:endParaRPr lang="ru-RU">
                  <a:latin typeface="+mn-lt"/>
                </a:endParaRPr>
              </a:p>
            </p:txBody>
          </p:sp>
          <p:sp>
            <p:nvSpPr>
              <p:cNvPr id="130"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pPr fontAlgn="auto">
                  <a:spcBef>
                    <a:spcPts val="0"/>
                  </a:spcBef>
                  <a:spcAft>
                    <a:spcPts val="0"/>
                  </a:spcAft>
                  <a:defRPr/>
                </a:pPr>
                <a:endParaRPr lang="ru-RU">
                  <a:latin typeface="+mn-lt"/>
                </a:endParaRPr>
              </a:p>
            </p:txBody>
          </p:sp>
          <p:sp>
            <p:nvSpPr>
              <p:cNvPr id="131"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pPr fontAlgn="auto">
                  <a:spcBef>
                    <a:spcPts val="0"/>
                  </a:spcBef>
                  <a:spcAft>
                    <a:spcPts val="0"/>
                  </a:spcAft>
                  <a:defRPr/>
                </a:pPr>
                <a:endParaRPr lang="ru-RU">
                  <a:latin typeface="+mn-lt"/>
                </a:endParaRPr>
              </a:p>
            </p:txBody>
          </p:sp>
          <p:sp>
            <p:nvSpPr>
              <p:cNvPr id="132"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pPr fontAlgn="auto">
                  <a:spcBef>
                    <a:spcPts val="0"/>
                  </a:spcBef>
                  <a:spcAft>
                    <a:spcPts val="0"/>
                  </a:spcAft>
                  <a:defRPr/>
                </a:pPr>
                <a:endParaRPr lang="ru-RU">
                  <a:latin typeface="+mn-lt"/>
                </a:endParaRPr>
              </a:p>
            </p:txBody>
          </p:sp>
          <p:sp>
            <p:nvSpPr>
              <p:cNvPr id="133"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lstStyle/>
              <a:p>
                <a:pPr fontAlgn="auto">
                  <a:spcBef>
                    <a:spcPts val="0"/>
                  </a:spcBef>
                  <a:spcAft>
                    <a:spcPts val="0"/>
                  </a:spcAft>
                  <a:defRPr/>
                </a:pPr>
                <a:endParaRPr lang="ru-RU">
                  <a:latin typeface="+mn-lt"/>
                </a:endParaRPr>
              </a:p>
            </p:txBody>
          </p:sp>
          <p:sp>
            <p:nvSpPr>
              <p:cNvPr id="134"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lstStyle/>
              <a:p>
                <a:pPr fontAlgn="auto">
                  <a:spcBef>
                    <a:spcPts val="0"/>
                  </a:spcBef>
                  <a:spcAft>
                    <a:spcPts val="0"/>
                  </a:spcAft>
                  <a:defRPr/>
                </a:pPr>
                <a:endParaRPr lang="ru-RU">
                  <a:latin typeface="+mn-lt"/>
                </a:endParaRPr>
              </a:p>
            </p:txBody>
          </p:sp>
          <p:sp>
            <p:nvSpPr>
              <p:cNvPr id="135"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lstStyle/>
              <a:p>
                <a:pPr fontAlgn="auto">
                  <a:spcBef>
                    <a:spcPts val="0"/>
                  </a:spcBef>
                  <a:spcAft>
                    <a:spcPts val="0"/>
                  </a:spcAft>
                  <a:defRPr/>
                </a:pPr>
                <a:endParaRPr lang="ru-RU">
                  <a:latin typeface="+mn-lt"/>
                </a:endParaRPr>
              </a:p>
            </p:txBody>
          </p:sp>
          <p:sp>
            <p:nvSpPr>
              <p:cNvPr id="136"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137"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138"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pPr fontAlgn="auto">
                  <a:spcBef>
                    <a:spcPts val="0"/>
                  </a:spcBef>
                  <a:spcAft>
                    <a:spcPts val="0"/>
                  </a:spcAft>
                  <a:defRPr/>
                </a:pPr>
                <a:endParaRPr lang="ru-RU">
                  <a:latin typeface="+mn-lt"/>
                </a:endParaRPr>
              </a:p>
            </p:txBody>
          </p:sp>
          <p:sp>
            <p:nvSpPr>
              <p:cNvPr id="139"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pPr fontAlgn="auto">
                  <a:spcBef>
                    <a:spcPts val="0"/>
                  </a:spcBef>
                  <a:spcAft>
                    <a:spcPts val="0"/>
                  </a:spcAft>
                  <a:defRPr/>
                </a:pPr>
                <a:endParaRPr lang="ru-RU">
                  <a:latin typeface="+mn-lt"/>
                </a:endParaRPr>
              </a:p>
            </p:txBody>
          </p:sp>
          <p:sp>
            <p:nvSpPr>
              <p:cNvPr id="140"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fontAlgn="auto">
                  <a:spcBef>
                    <a:spcPts val="0"/>
                  </a:spcBef>
                  <a:spcAft>
                    <a:spcPts val="0"/>
                  </a:spcAft>
                  <a:defRPr/>
                </a:pPr>
                <a:endParaRPr lang="ru-RU">
                  <a:latin typeface="+mn-lt"/>
                </a:endParaRPr>
              </a:p>
            </p:txBody>
          </p:sp>
          <p:sp>
            <p:nvSpPr>
              <p:cNvPr id="141"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fontAlgn="auto">
                  <a:spcBef>
                    <a:spcPts val="0"/>
                  </a:spcBef>
                  <a:spcAft>
                    <a:spcPts val="0"/>
                  </a:spcAft>
                  <a:defRPr/>
                </a:pPr>
                <a:endParaRPr lang="ru-RU">
                  <a:latin typeface="+mn-lt"/>
                </a:endParaRPr>
              </a:p>
            </p:txBody>
          </p:sp>
        </p:grpSp>
      </p:grpSp>
      <p:sp>
        <p:nvSpPr>
          <p:cNvPr id="63641"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r>
              <a:rPr lang="ru-RU" smtClean="0"/>
              <a:t>Образец заголовка</a:t>
            </a:r>
            <a:endParaRPr lang="ru-RU"/>
          </a:p>
        </p:txBody>
      </p:sp>
      <p:sp>
        <p:nvSpPr>
          <p:cNvPr id="63642"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r>
              <a:rPr lang="ru-RU" smtClean="0"/>
              <a:t>Образец подзаголовка</a:t>
            </a:r>
            <a:endParaRPr lang="ru-RU"/>
          </a:p>
        </p:txBody>
      </p:sp>
      <p:sp>
        <p:nvSpPr>
          <p:cNvPr id="155" name="Rectangle 155"/>
          <p:cNvSpPr>
            <a:spLocks noGrp="1" noChangeArrowheads="1"/>
          </p:cNvSpPr>
          <p:nvPr>
            <p:ph type="dt" sz="quarter" idx="10"/>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pPr>
              <a:defRPr/>
            </a:pPr>
            <a:endParaRPr lang="ru-RU"/>
          </a:p>
        </p:txBody>
      </p:sp>
      <p:sp>
        <p:nvSpPr>
          <p:cNvPr id="156" name="Rectangle 156"/>
          <p:cNvSpPr>
            <a:spLocks noGrp="1" noChangeArrowheads="1"/>
          </p:cNvSpPr>
          <p:nvPr>
            <p:ph type="ftr" sz="quarter" idx="11"/>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pPr>
              <a:defRPr/>
            </a:pPr>
            <a:endParaRPr lang="ru-RU"/>
          </a:p>
        </p:txBody>
      </p:sp>
      <p:sp>
        <p:nvSpPr>
          <p:cNvPr id="157" name="Rectangle 157"/>
          <p:cNvSpPr>
            <a:spLocks noGrp="1" noChangeArrowheads="1"/>
          </p:cNvSpPr>
          <p:nvPr>
            <p:ph type="sldNum" sz="quarter" idx="12"/>
          </p:nvPr>
        </p:nvSpPr>
        <p:spPr>
          <a:xfrm>
            <a:off x="6553200" y="6248400"/>
            <a:ext cx="2286000" cy="457200"/>
          </a:xfrm>
        </p:spPr>
        <p:txBody>
          <a:bodyPr/>
          <a:lstStyle>
            <a:lvl1pPr>
              <a:defRPr>
                <a:effectLst>
                  <a:outerShdw blurRad="38100" dist="38100" dir="2700000" algn="tl">
                    <a:srgbClr val="000000"/>
                  </a:outerShdw>
                </a:effectLst>
                <a:latin typeface="+mn-lt"/>
              </a:defRPr>
            </a:lvl1pPr>
          </a:lstStyle>
          <a:p>
            <a:pPr>
              <a:defRPr/>
            </a:pPr>
            <a:fld id="{E7BBDF72-4032-4BB2-9F7D-FC347C61FC36}" type="slidenum">
              <a:rPr lang="ru-RU"/>
              <a:pPr>
                <a:defRPr/>
              </a:pPr>
              <a:t>‹#›</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636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1" fill="hold" grpId="0" nodeType="clickEffect">
                                  <p:stCondLst>
                                    <p:cond delay="0"/>
                                  </p:stCondLst>
                                  <p:childTnLst>
                                    <p:set>
                                      <p:cBhvr>
                                        <p:cTn id="10" dur="1" fill="hold">
                                          <p:stCondLst>
                                            <p:cond delay="0"/>
                                          </p:stCondLst>
                                        </p:cTn>
                                        <p:tgtEl>
                                          <p:spTgt spid="63642">
                                            <p:txEl>
                                              <p:pRg st="0" end="0"/>
                                            </p:txEl>
                                          </p:spTgt>
                                        </p:tgtEl>
                                        <p:attrNameLst>
                                          <p:attrName>style.visibility</p:attrName>
                                        </p:attrNameLst>
                                      </p:cBhvr>
                                      <p:to>
                                        <p:strVal val="visible"/>
                                      </p:to>
                                    </p:set>
                                    <p:anim calcmode="lin" valueType="num">
                                      <p:cBhvr additive="base">
                                        <p:cTn id="11" dur="500" fill="hold"/>
                                        <p:tgtEl>
                                          <p:spTgt spid="6364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3642">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641" grpId="0" autoUpdateAnimBg="0"/>
      <p:bldP spid="63642" grpId="0" build="p" autoUpdateAnimBg="0" rev="1"/>
    </p:bld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54"/>
          <p:cNvSpPr>
            <a:spLocks noGrp="1" noChangeArrowheads="1"/>
          </p:cNvSpPr>
          <p:nvPr>
            <p:ph type="dt" sz="half" idx="10"/>
          </p:nvPr>
        </p:nvSpPr>
        <p:spPr>
          <a:ln/>
        </p:spPr>
        <p:txBody>
          <a:bodyPr/>
          <a:lstStyle>
            <a:lvl1pPr>
              <a:defRPr/>
            </a:lvl1pPr>
          </a:lstStyle>
          <a:p>
            <a:pPr>
              <a:defRPr/>
            </a:pPr>
            <a:endParaRPr lang="ru-RU"/>
          </a:p>
        </p:txBody>
      </p:sp>
      <p:sp>
        <p:nvSpPr>
          <p:cNvPr id="5" name="Rectangle 155"/>
          <p:cNvSpPr>
            <a:spLocks noGrp="1" noChangeArrowheads="1"/>
          </p:cNvSpPr>
          <p:nvPr>
            <p:ph type="ftr" sz="quarter" idx="11"/>
          </p:nvPr>
        </p:nvSpPr>
        <p:spPr>
          <a:ln/>
        </p:spPr>
        <p:txBody>
          <a:bodyPr/>
          <a:lstStyle>
            <a:lvl1pPr>
              <a:defRPr/>
            </a:lvl1pPr>
          </a:lstStyle>
          <a:p>
            <a:pPr>
              <a:defRPr/>
            </a:pPr>
            <a:endParaRPr lang="ru-RU"/>
          </a:p>
        </p:txBody>
      </p:sp>
      <p:sp>
        <p:nvSpPr>
          <p:cNvPr id="6" name="Rectangle 156"/>
          <p:cNvSpPr>
            <a:spLocks noGrp="1" noChangeArrowheads="1"/>
          </p:cNvSpPr>
          <p:nvPr>
            <p:ph type="sldNum" sz="quarter" idx="12"/>
          </p:nvPr>
        </p:nvSpPr>
        <p:spPr>
          <a:ln/>
        </p:spPr>
        <p:txBody>
          <a:bodyPr/>
          <a:lstStyle>
            <a:lvl1pPr>
              <a:defRPr/>
            </a:lvl1pPr>
          </a:lstStyle>
          <a:p>
            <a:pPr>
              <a:defRPr/>
            </a:pPr>
            <a:fld id="{25E22B51-6B7C-4226-99CA-EEC712745E1A}" type="slidenum">
              <a:rPr lang="ru-RU"/>
              <a:pPr>
                <a:defRPr/>
              </a:pPr>
              <a:t>‹#›</a:t>
            </a:fld>
            <a:endParaRPr lang="ru-RU"/>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54"/>
          <p:cNvSpPr>
            <a:spLocks noGrp="1" noChangeArrowheads="1"/>
          </p:cNvSpPr>
          <p:nvPr>
            <p:ph type="dt" sz="half" idx="10"/>
          </p:nvPr>
        </p:nvSpPr>
        <p:spPr>
          <a:ln/>
        </p:spPr>
        <p:txBody>
          <a:bodyPr/>
          <a:lstStyle>
            <a:lvl1pPr>
              <a:defRPr/>
            </a:lvl1pPr>
          </a:lstStyle>
          <a:p>
            <a:pPr>
              <a:defRPr/>
            </a:pPr>
            <a:endParaRPr lang="ru-RU"/>
          </a:p>
        </p:txBody>
      </p:sp>
      <p:sp>
        <p:nvSpPr>
          <p:cNvPr id="5" name="Rectangle 155"/>
          <p:cNvSpPr>
            <a:spLocks noGrp="1" noChangeArrowheads="1"/>
          </p:cNvSpPr>
          <p:nvPr>
            <p:ph type="ftr" sz="quarter" idx="11"/>
          </p:nvPr>
        </p:nvSpPr>
        <p:spPr>
          <a:ln/>
        </p:spPr>
        <p:txBody>
          <a:bodyPr/>
          <a:lstStyle>
            <a:lvl1pPr>
              <a:defRPr/>
            </a:lvl1pPr>
          </a:lstStyle>
          <a:p>
            <a:pPr>
              <a:defRPr/>
            </a:pPr>
            <a:endParaRPr lang="ru-RU"/>
          </a:p>
        </p:txBody>
      </p:sp>
      <p:sp>
        <p:nvSpPr>
          <p:cNvPr id="6" name="Rectangle 156"/>
          <p:cNvSpPr>
            <a:spLocks noGrp="1" noChangeArrowheads="1"/>
          </p:cNvSpPr>
          <p:nvPr>
            <p:ph type="sldNum" sz="quarter" idx="12"/>
          </p:nvPr>
        </p:nvSpPr>
        <p:spPr>
          <a:ln/>
        </p:spPr>
        <p:txBody>
          <a:bodyPr/>
          <a:lstStyle>
            <a:lvl1pPr>
              <a:defRPr/>
            </a:lvl1pPr>
          </a:lstStyle>
          <a:p>
            <a:pPr>
              <a:defRPr/>
            </a:pPr>
            <a:fld id="{6C67C460-DFD9-475A-A477-7968B2C08495}" type="slidenum">
              <a:rPr lang="ru-RU"/>
              <a:pPr>
                <a:defRPr/>
              </a:pPr>
              <a:t>‹#›</a:t>
            </a:fld>
            <a:endParaRPr lang="ru-RU"/>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54"/>
          <p:cNvSpPr>
            <a:spLocks noGrp="1" noChangeArrowheads="1"/>
          </p:cNvSpPr>
          <p:nvPr>
            <p:ph type="dt" sz="half" idx="10"/>
          </p:nvPr>
        </p:nvSpPr>
        <p:spPr>
          <a:ln/>
        </p:spPr>
        <p:txBody>
          <a:bodyPr/>
          <a:lstStyle>
            <a:lvl1pPr>
              <a:defRPr/>
            </a:lvl1pPr>
          </a:lstStyle>
          <a:p>
            <a:pPr>
              <a:defRPr/>
            </a:pPr>
            <a:endParaRPr lang="ru-RU"/>
          </a:p>
        </p:txBody>
      </p:sp>
      <p:sp>
        <p:nvSpPr>
          <p:cNvPr id="6" name="Rectangle 155"/>
          <p:cNvSpPr>
            <a:spLocks noGrp="1" noChangeArrowheads="1"/>
          </p:cNvSpPr>
          <p:nvPr>
            <p:ph type="ftr" sz="quarter" idx="11"/>
          </p:nvPr>
        </p:nvSpPr>
        <p:spPr>
          <a:ln/>
        </p:spPr>
        <p:txBody>
          <a:bodyPr/>
          <a:lstStyle>
            <a:lvl1pPr>
              <a:defRPr/>
            </a:lvl1pPr>
          </a:lstStyle>
          <a:p>
            <a:pPr>
              <a:defRPr/>
            </a:pPr>
            <a:endParaRPr lang="ru-RU"/>
          </a:p>
        </p:txBody>
      </p:sp>
      <p:sp>
        <p:nvSpPr>
          <p:cNvPr id="7" name="Rectangle 156"/>
          <p:cNvSpPr>
            <a:spLocks noGrp="1" noChangeArrowheads="1"/>
          </p:cNvSpPr>
          <p:nvPr>
            <p:ph type="sldNum" sz="quarter" idx="12"/>
          </p:nvPr>
        </p:nvSpPr>
        <p:spPr>
          <a:ln/>
        </p:spPr>
        <p:txBody>
          <a:bodyPr/>
          <a:lstStyle>
            <a:lvl1pPr>
              <a:defRPr/>
            </a:lvl1pPr>
          </a:lstStyle>
          <a:p>
            <a:pPr>
              <a:defRPr/>
            </a:pPr>
            <a:fld id="{7984A2D5-2A02-4883-8F51-3880D4767E4E}" type="slidenum">
              <a:rPr lang="ru-RU"/>
              <a:pPr>
                <a:defRPr/>
              </a:pPr>
              <a:t>‹#›</a:t>
            </a:fld>
            <a:endParaRPr lang="ru-RU"/>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54"/>
          <p:cNvSpPr>
            <a:spLocks noGrp="1" noChangeArrowheads="1"/>
          </p:cNvSpPr>
          <p:nvPr>
            <p:ph type="dt" sz="half" idx="10"/>
          </p:nvPr>
        </p:nvSpPr>
        <p:spPr>
          <a:ln/>
        </p:spPr>
        <p:txBody>
          <a:bodyPr/>
          <a:lstStyle>
            <a:lvl1pPr>
              <a:defRPr/>
            </a:lvl1pPr>
          </a:lstStyle>
          <a:p>
            <a:pPr>
              <a:defRPr/>
            </a:pPr>
            <a:endParaRPr lang="ru-RU"/>
          </a:p>
        </p:txBody>
      </p:sp>
      <p:sp>
        <p:nvSpPr>
          <p:cNvPr id="8" name="Rectangle 155"/>
          <p:cNvSpPr>
            <a:spLocks noGrp="1" noChangeArrowheads="1"/>
          </p:cNvSpPr>
          <p:nvPr>
            <p:ph type="ftr" sz="quarter" idx="11"/>
          </p:nvPr>
        </p:nvSpPr>
        <p:spPr>
          <a:ln/>
        </p:spPr>
        <p:txBody>
          <a:bodyPr/>
          <a:lstStyle>
            <a:lvl1pPr>
              <a:defRPr/>
            </a:lvl1pPr>
          </a:lstStyle>
          <a:p>
            <a:pPr>
              <a:defRPr/>
            </a:pPr>
            <a:endParaRPr lang="ru-RU"/>
          </a:p>
        </p:txBody>
      </p:sp>
      <p:sp>
        <p:nvSpPr>
          <p:cNvPr id="9" name="Rectangle 156"/>
          <p:cNvSpPr>
            <a:spLocks noGrp="1" noChangeArrowheads="1"/>
          </p:cNvSpPr>
          <p:nvPr>
            <p:ph type="sldNum" sz="quarter" idx="12"/>
          </p:nvPr>
        </p:nvSpPr>
        <p:spPr>
          <a:ln/>
        </p:spPr>
        <p:txBody>
          <a:bodyPr/>
          <a:lstStyle>
            <a:lvl1pPr>
              <a:defRPr/>
            </a:lvl1pPr>
          </a:lstStyle>
          <a:p>
            <a:pPr>
              <a:defRPr/>
            </a:pPr>
            <a:fld id="{D810E98B-F9F6-4AA5-866F-7B372E28130D}"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3"/>
          <p:cNvSpPr>
            <a:spLocks noGrp="1" noChangeArrowheads="1"/>
          </p:cNvSpPr>
          <p:nvPr>
            <p:ph type="dt" sz="half" idx="10"/>
          </p:nvPr>
        </p:nvSpPr>
        <p:spPr>
          <a:ln/>
        </p:spPr>
        <p:txBody>
          <a:bodyPr/>
          <a:lstStyle>
            <a:lvl1pPr>
              <a:defRPr/>
            </a:lvl1pPr>
          </a:lstStyle>
          <a:p>
            <a:pPr>
              <a:defRPr/>
            </a:pPr>
            <a:fld id="{FA8BC077-0DE6-4460-AE2D-C8AA9A184D6F}" type="datetimeFigureOut">
              <a:rPr lang="ru-RU"/>
              <a:pPr>
                <a:defRPr/>
              </a:pPr>
              <a:t>08.10.2019</a:t>
            </a:fld>
            <a:endParaRPr lang="ru-RU"/>
          </a:p>
        </p:txBody>
      </p:sp>
      <p:sp>
        <p:nvSpPr>
          <p:cNvPr id="6" name="Rectangle 24"/>
          <p:cNvSpPr>
            <a:spLocks noGrp="1" noChangeArrowheads="1"/>
          </p:cNvSpPr>
          <p:nvPr>
            <p:ph type="ftr" sz="quarter" idx="11"/>
          </p:nvPr>
        </p:nvSpPr>
        <p:spPr>
          <a:ln/>
        </p:spPr>
        <p:txBody>
          <a:bodyPr/>
          <a:lstStyle>
            <a:lvl1pPr>
              <a:defRPr/>
            </a:lvl1pPr>
          </a:lstStyle>
          <a:p>
            <a:pPr>
              <a:defRPr/>
            </a:pPr>
            <a:endParaRPr lang="ru-RU"/>
          </a:p>
        </p:txBody>
      </p:sp>
      <p:sp>
        <p:nvSpPr>
          <p:cNvPr id="7" name="Rectangle 25"/>
          <p:cNvSpPr>
            <a:spLocks noGrp="1" noChangeArrowheads="1"/>
          </p:cNvSpPr>
          <p:nvPr>
            <p:ph type="sldNum" sz="quarter" idx="12"/>
          </p:nvPr>
        </p:nvSpPr>
        <p:spPr>
          <a:ln/>
        </p:spPr>
        <p:txBody>
          <a:bodyPr/>
          <a:lstStyle>
            <a:lvl1pPr>
              <a:defRPr/>
            </a:lvl1pPr>
          </a:lstStyle>
          <a:p>
            <a:pPr>
              <a:defRPr/>
            </a:pPr>
            <a:fld id="{737F80EF-FBB9-430E-803F-F66FAE5D55C4}" type="slidenum">
              <a:rPr lang="ru-RU"/>
              <a:pPr>
                <a:defRPr/>
              </a:pPr>
              <a:t>‹#›</a:t>
            </a:fld>
            <a:endParaRPr lang="ru-RU"/>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54"/>
          <p:cNvSpPr>
            <a:spLocks noGrp="1" noChangeArrowheads="1"/>
          </p:cNvSpPr>
          <p:nvPr>
            <p:ph type="dt" sz="half" idx="10"/>
          </p:nvPr>
        </p:nvSpPr>
        <p:spPr>
          <a:ln/>
        </p:spPr>
        <p:txBody>
          <a:bodyPr/>
          <a:lstStyle>
            <a:lvl1pPr>
              <a:defRPr/>
            </a:lvl1pPr>
          </a:lstStyle>
          <a:p>
            <a:pPr>
              <a:defRPr/>
            </a:pPr>
            <a:endParaRPr lang="ru-RU"/>
          </a:p>
        </p:txBody>
      </p:sp>
      <p:sp>
        <p:nvSpPr>
          <p:cNvPr id="4" name="Rectangle 155"/>
          <p:cNvSpPr>
            <a:spLocks noGrp="1" noChangeArrowheads="1"/>
          </p:cNvSpPr>
          <p:nvPr>
            <p:ph type="ftr" sz="quarter" idx="11"/>
          </p:nvPr>
        </p:nvSpPr>
        <p:spPr>
          <a:ln/>
        </p:spPr>
        <p:txBody>
          <a:bodyPr/>
          <a:lstStyle>
            <a:lvl1pPr>
              <a:defRPr/>
            </a:lvl1pPr>
          </a:lstStyle>
          <a:p>
            <a:pPr>
              <a:defRPr/>
            </a:pPr>
            <a:endParaRPr lang="ru-RU"/>
          </a:p>
        </p:txBody>
      </p:sp>
      <p:sp>
        <p:nvSpPr>
          <p:cNvPr id="5" name="Rectangle 156"/>
          <p:cNvSpPr>
            <a:spLocks noGrp="1" noChangeArrowheads="1"/>
          </p:cNvSpPr>
          <p:nvPr>
            <p:ph type="sldNum" sz="quarter" idx="12"/>
          </p:nvPr>
        </p:nvSpPr>
        <p:spPr>
          <a:ln/>
        </p:spPr>
        <p:txBody>
          <a:bodyPr/>
          <a:lstStyle>
            <a:lvl1pPr>
              <a:defRPr/>
            </a:lvl1pPr>
          </a:lstStyle>
          <a:p>
            <a:pPr>
              <a:defRPr/>
            </a:pPr>
            <a:fld id="{9B4EAED0-02FD-469F-A42E-7BB8C3268A53}" type="slidenum">
              <a:rPr lang="ru-RU"/>
              <a:pPr>
                <a:defRPr/>
              </a:pPr>
              <a:t>‹#›</a:t>
            </a:fld>
            <a:endParaRPr lang="ru-RU"/>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54"/>
          <p:cNvSpPr>
            <a:spLocks noGrp="1" noChangeArrowheads="1"/>
          </p:cNvSpPr>
          <p:nvPr>
            <p:ph type="dt" sz="half" idx="10"/>
          </p:nvPr>
        </p:nvSpPr>
        <p:spPr>
          <a:ln/>
        </p:spPr>
        <p:txBody>
          <a:bodyPr/>
          <a:lstStyle>
            <a:lvl1pPr>
              <a:defRPr/>
            </a:lvl1pPr>
          </a:lstStyle>
          <a:p>
            <a:pPr>
              <a:defRPr/>
            </a:pPr>
            <a:endParaRPr lang="ru-RU"/>
          </a:p>
        </p:txBody>
      </p:sp>
      <p:sp>
        <p:nvSpPr>
          <p:cNvPr id="3" name="Rectangle 155"/>
          <p:cNvSpPr>
            <a:spLocks noGrp="1" noChangeArrowheads="1"/>
          </p:cNvSpPr>
          <p:nvPr>
            <p:ph type="ftr" sz="quarter" idx="11"/>
          </p:nvPr>
        </p:nvSpPr>
        <p:spPr>
          <a:ln/>
        </p:spPr>
        <p:txBody>
          <a:bodyPr/>
          <a:lstStyle>
            <a:lvl1pPr>
              <a:defRPr/>
            </a:lvl1pPr>
          </a:lstStyle>
          <a:p>
            <a:pPr>
              <a:defRPr/>
            </a:pPr>
            <a:endParaRPr lang="ru-RU"/>
          </a:p>
        </p:txBody>
      </p:sp>
      <p:sp>
        <p:nvSpPr>
          <p:cNvPr id="4" name="Rectangle 156"/>
          <p:cNvSpPr>
            <a:spLocks noGrp="1" noChangeArrowheads="1"/>
          </p:cNvSpPr>
          <p:nvPr>
            <p:ph type="sldNum" sz="quarter" idx="12"/>
          </p:nvPr>
        </p:nvSpPr>
        <p:spPr>
          <a:ln/>
        </p:spPr>
        <p:txBody>
          <a:bodyPr/>
          <a:lstStyle>
            <a:lvl1pPr>
              <a:defRPr/>
            </a:lvl1pPr>
          </a:lstStyle>
          <a:p>
            <a:pPr>
              <a:defRPr/>
            </a:pPr>
            <a:fld id="{0299AA07-3709-428A-B6FC-64E69D31D1F7}" type="slidenum">
              <a:rPr lang="ru-RU"/>
              <a:pPr>
                <a:defRPr/>
              </a:pPr>
              <a:t>‹#›</a:t>
            </a:fld>
            <a:endParaRPr lang="ru-RU"/>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54"/>
          <p:cNvSpPr>
            <a:spLocks noGrp="1" noChangeArrowheads="1"/>
          </p:cNvSpPr>
          <p:nvPr>
            <p:ph type="dt" sz="half" idx="10"/>
          </p:nvPr>
        </p:nvSpPr>
        <p:spPr>
          <a:ln/>
        </p:spPr>
        <p:txBody>
          <a:bodyPr/>
          <a:lstStyle>
            <a:lvl1pPr>
              <a:defRPr/>
            </a:lvl1pPr>
          </a:lstStyle>
          <a:p>
            <a:pPr>
              <a:defRPr/>
            </a:pPr>
            <a:endParaRPr lang="ru-RU"/>
          </a:p>
        </p:txBody>
      </p:sp>
      <p:sp>
        <p:nvSpPr>
          <p:cNvPr id="6" name="Rectangle 155"/>
          <p:cNvSpPr>
            <a:spLocks noGrp="1" noChangeArrowheads="1"/>
          </p:cNvSpPr>
          <p:nvPr>
            <p:ph type="ftr" sz="quarter" idx="11"/>
          </p:nvPr>
        </p:nvSpPr>
        <p:spPr>
          <a:ln/>
        </p:spPr>
        <p:txBody>
          <a:bodyPr/>
          <a:lstStyle>
            <a:lvl1pPr>
              <a:defRPr/>
            </a:lvl1pPr>
          </a:lstStyle>
          <a:p>
            <a:pPr>
              <a:defRPr/>
            </a:pPr>
            <a:endParaRPr lang="ru-RU"/>
          </a:p>
        </p:txBody>
      </p:sp>
      <p:sp>
        <p:nvSpPr>
          <p:cNvPr id="7" name="Rectangle 156"/>
          <p:cNvSpPr>
            <a:spLocks noGrp="1" noChangeArrowheads="1"/>
          </p:cNvSpPr>
          <p:nvPr>
            <p:ph type="sldNum" sz="quarter" idx="12"/>
          </p:nvPr>
        </p:nvSpPr>
        <p:spPr>
          <a:ln/>
        </p:spPr>
        <p:txBody>
          <a:bodyPr/>
          <a:lstStyle>
            <a:lvl1pPr>
              <a:defRPr/>
            </a:lvl1pPr>
          </a:lstStyle>
          <a:p>
            <a:pPr>
              <a:defRPr/>
            </a:pPr>
            <a:fld id="{1EFC9FA7-8899-4E81-9E36-64B8CA77ADDD}" type="slidenum">
              <a:rPr lang="ru-RU"/>
              <a:pPr>
                <a:defRPr/>
              </a:pPr>
              <a:t>‹#›</a:t>
            </a:fld>
            <a:endParaRPr lang="ru-RU"/>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54"/>
          <p:cNvSpPr>
            <a:spLocks noGrp="1" noChangeArrowheads="1"/>
          </p:cNvSpPr>
          <p:nvPr>
            <p:ph type="dt" sz="half" idx="10"/>
          </p:nvPr>
        </p:nvSpPr>
        <p:spPr>
          <a:ln/>
        </p:spPr>
        <p:txBody>
          <a:bodyPr/>
          <a:lstStyle>
            <a:lvl1pPr>
              <a:defRPr/>
            </a:lvl1pPr>
          </a:lstStyle>
          <a:p>
            <a:pPr>
              <a:defRPr/>
            </a:pPr>
            <a:endParaRPr lang="ru-RU"/>
          </a:p>
        </p:txBody>
      </p:sp>
      <p:sp>
        <p:nvSpPr>
          <p:cNvPr id="6" name="Rectangle 155"/>
          <p:cNvSpPr>
            <a:spLocks noGrp="1" noChangeArrowheads="1"/>
          </p:cNvSpPr>
          <p:nvPr>
            <p:ph type="ftr" sz="quarter" idx="11"/>
          </p:nvPr>
        </p:nvSpPr>
        <p:spPr>
          <a:ln/>
        </p:spPr>
        <p:txBody>
          <a:bodyPr/>
          <a:lstStyle>
            <a:lvl1pPr>
              <a:defRPr/>
            </a:lvl1pPr>
          </a:lstStyle>
          <a:p>
            <a:pPr>
              <a:defRPr/>
            </a:pPr>
            <a:endParaRPr lang="ru-RU"/>
          </a:p>
        </p:txBody>
      </p:sp>
      <p:sp>
        <p:nvSpPr>
          <p:cNvPr id="7" name="Rectangle 156"/>
          <p:cNvSpPr>
            <a:spLocks noGrp="1" noChangeArrowheads="1"/>
          </p:cNvSpPr>
          <p:nvPr>
            <p:ph type="sldNum" sz="quarter" idx="12"/>
          </p:nvPr>
        </p:nvSpPr>
        <p:spPr>
          <a:ln/>
        </p:spPr>
        <p:txBody>
          <a:bodyPr/>
          <a:lstStyle>
            <a:lvl1pPr>
              <a:defRPr/>
            </a:lvl1pPr>
          </a:lstStyle>
          <a:p>
            <a:pPr>
              <a:defRPr/>
            </a:pPr>
            <a:fld id="{AC1479A7-92ED-4C81-9600-C571CA4177D4}" type="slidenum">
              <a:rPr lang="ru-RU"/>
              <a:pPr>
                <a:defRPr/>
              </a:pPr>
              <a:t>‹#›</a:t>
            </a:fld>
            <a:endParaRPr lang="ru-RU"/>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54"/>
          <p:cNvSpPr>
            <a:spLocks noGrp="1" noChangeArrowheads="1"/>
          </p:cNvSpPr>
          <p:nvPr>
            <p:ph type="dt" sz="half" idx="10"/>
          </p:nvPr>
        </p:nvSpPr>
        <p:spPr>
          <a:ln/>
        </p:spPr>
        <p:txBody>
          <a:bodyPr/>
          <a:lstStyle>
            <a:lvl1pPr>
              <a:defRPr/>
            </a:lvl1pPr>
          </a:lstStyle>
          <a:p>
            <a:pPr>
              <a:defRPr/>
            </a:pPr>
            <a:endParaRPr lang="ru-RU"/>
          </a:p>
        </p:txBody>
      </p:sp>
      <p:sp>
        <p:nvSpPr>
          <p:cNvPr id="5" name="Rectangle 155"/>
          <p:cNvSpPr>
            <a:spLocks noGrp="1" noChangeArrowheads="1"/>
          </p:cNvSpPr>
          <p:nvPr>
            <p:ph type="ftr" sz="quarter" idx="11"/>
          </p:nvPr>
        </p:nvSpPr>
        <p:spPr>
          <a:ln/>
        </p:spPr>
        <p:txBody>
          <a:bodyPr/>
          <a:lstStyle>
            <a:lvl1pPr>
              <a:defRPr/>
            </a:lvl1pPr>
          </a:lstStyle>
          <a:p>
            <a:pPr>
              <a:defRPr/>
            </a:pPr>
            <a:endParaRPr lang="ru-RU"/>
          </a:p>
        </p:txBody>
      </p:sp>
      <p:sp>
        <p:nvSpPr>
          <p:cNvPr id="6" name="Rectangle 156"/>
          <p:cNvSpPr>
            <a:spLocks noGrp="1" noChangeArrowheads="1"/>
          </p:cNvSpPr>
          <p:nvPr>
            <p:ph type="sldNum" sz="quarter" idx="12"/>
          </p:nvPr>
        </p:nvSpPr>
        <p:spPr>
          <a:ln/>
        </p:spPr>
        <p:txBody>
          <a:bodyPr/>
          <a:lstStyle>
            <a:lvl1pPr>
              <a:defRPr/>
            </a:lvl1pPr>
          </a:lstStyle>
          <a:p>
            <a:pPr>
              <a:defRPr/>
            </a:pPr>
            <a:fld id="{3A17F087-119B-45F7-AFD7-4A458711D4EB}" type="slidenum">
              <a:rPr lang="ru-RU"/>
              <a:pPr>
                <a:defRPr/>
              </a:pPr>
              <a:t>‹#›</a:t>
            </a:fld>
            <a:endParaRPr lang="ru-RU"/>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07188" y="228600"/>
            <a:ext cx="2135187" cy="58705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01625" y="228600"/>
            <a:ext cx="6253163" cy="58705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54"/>
          <p:cNvSpPr>
            <a:spLocks noGrp="1" noChangeArrowheads="1"/>
          </p:cNvSpPr>
          <p:nvPr>
            <p:ph type="dt" sz="half" idx="10"/>
          </p:nvPr>
        </p:nvSpPr>
        <p:spPr>
          <a:ln/>
        </p:spPr>
        <p:txBody>
          <a:bodyPr/>
          <a:lstStyle>
            <a:lvl1pPr>
              <a:defRPr/>
            </a:lvl1pPr>
          </a:lstStyle>
          <a:p>
            <a:pPr>
              <a:defRPr/>
            </a:pPr>
            <a:endParaRPr lang="ru-RU"/>
          </a:p>
        </p:txBody>
      </p:sp>
      <p:sp>
        <p:nvSpPr>
          <p:cNvPr id="5" name="Rectangle 155"/>
          <p:cNvSpPr>
            <a:spLocks noGrp="1" noChangeArrowheads="1"/>
          </p:cNvSpPr>
          <p:nvPr>
            <p:ph type="ftr" sz="quarter" idx="11"/>
          </p:nvPr>
        </p:nvSpPr>
        <p:spPr>
          <a:ln/>
        </p:spPr>
        <p:txBody>
          <a:bodyPr/>
          <a:lstStyle>
            <a:lvl1pPr>
              <a:defRPr/>
            </a:lvl1pPr>
          </a:lstStyle>
          <a:p>
            <a:pPr>
              <a:defRPr/>
            </a:pPr>
            <a:endParaRPr lang="ru-RU"/>
          </a:p>
        </p:txBody>
      </p:sp>
      <p:sp>
        <p:nvSpPr>
          <p:cNvPr id="6" name="Rectangle 156"/>
          <p:cNvSpPr>
            <a:spLocks noGrp="1" noChangeArrowheads="1"/>
          </p:cNvSpPr>
          <p:nvPr>
            <p:ph type="sldNum" sz="quarter" idx="12"/>
          </p:nvPr>
        </p:nvSpPr>
        <p:spPr>
          <a:ln/>
        </p:spPr>
        <p:txBody>
          <a:bodyPr/>
          <a:lstStyle>
            <a:lvl1pPr>
              <a:defRPr/>
            </a:lvl1pPr>
          </a:lstStyle>
          <a:p>
            <a:pPr>
              <a:defRPr/>
            </a:pPr>
            <a:fld id="{DF540D57-564D-4739-A5F1-620BC885C3E7}" type="slidenum">
              <a:rPr lang="ru-RU"/>
              <a:pPr>
                <a:defRPr/>
              </a:pPr>
              <a:t>‹#›</a:t>
            </a:fld>
            <a:endParaRPr lang="ru-RU"/>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625" y="228600"/>
            <a:ext cx="854075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301625" y="1600200"/>
            <a:ext cx="4194175" cy="44989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194175" cy="44989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54"/>
          <p:cNvSpPr>
            <a:spLocks noGrp="1" noChangeArrowheads="1"/>
          </p:cNvSpPr>
          <p:nvPr>
            <p:ph type="dt" sz="half" idx="10"/>
          </p:nvPr>
        </p:nvSpPr>
        <p:spPr>
          <a:ln/>
        </p:spPr>
        <p:txBody>
          <a:bodyPr/>
          <a:lstStyle>
            <a:lvl1pPr>
              <a:defRPr/>
            </a:lvl1pPr>
          </a:lstStyle>
          <a:p>
            <a:pPr>
              <a:defRPr/>
            </a:pPr>
            <a:endParaRPr lang="ru-RU"/>
          </a:p>
        </p:txBody>
      </p:sp>
      <p:sp>
        <p:nvSpPr>
          <p:cNvPr id="6" name="Rectangle 155"/>
          <p:cNvSpPr>
            <a:spLocks noGrp="1" noChangeArrowheads="1"/>
          </p:cNvSpPr>
          <p:nvPr>
            <p:ph type="ftr" sz="quarter" idx="11"/>
          </p:nvPr>
        </p:nvSpPr>
        <p:spPr>
          <a:ln/>
        </p:spPr>
        <p:txBody>
          <a:bodyPr/>
          <a:lstStyle>
            <a:lvl1pPr>
              <a:defRPr/>
            </a:lvl1pPr>
          </a:lstStyle>
          <a:p>
            <a:pPr>
              <a:defRPr/>
            </a:pPr>
            <a:endParaRPr lang="ru-RU"/>
          </a:p>
        </p:txBody>
      </p:sp>
      <p:sp>
        <p:nvSpPr>
          <p:cNvPr id="7" name="Rectangle 156"/>
          <p:cNvSpPr>
            <a:spLocks noGrp="1" noChangeArrowheads="1"/>
          </p:cNvSpPr>
          <p:nvPr>
            <p:ph type="sldNum" sz="quarter" idx="12"/>
          </p:nvPr>
        </p:nvSpPr>
        <p:spPr>
          <a:ln/>
        </p:spPr>
        <p:txBody>
          <a:bodyPr/>
          <a:lstStyle>
            <a:lvl1pPr>
              <a:defRPr/>
            </a:lvl1pPr>
          </a:lstStyle>
          <a:p>
            <a:pPr>
              <a:defRPr/>
            </a:pPr>
            <a:fld id="{29B9CCB0-9952-46B1-9854-7A6393450FE5}" type="slidenum">
              <a:rPr lang="ru-RU"/>
              <a:pPr>
                <a:defRPr/>
              </a:pPr>
              <a:t>‹#›</a:t>
            </a:fld>
            <a:endParaRPr lang="ru-RU"/>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showMasterPhAnim="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6" name="Freeform 4"/>
            <p:cNvSpPr>
              <a:spLocks/>
            </p:cNvSpPr>
            <p:nvPr/>
          </p:nvSpPr>
          <p:spPr bwMode="hidden">
            <a:xfrm>
              <a:off x="0" y="0"/>
              <a:ext cx="5328" cy="3689"/>
            </a:xfrm>
            <a:custGeom>
              <a:avLst/>
              <a:gdLst/>
              <a:ahLst/>
              <a:cxnLst>
                <a:cxn ang="0">
                  <a:pos x="5311" y="3209"/>
                </a:cxn>
                <a:cxn ang="0">
                  <a:pos x="0" y="3689"/>
                </a:cxn>
                <a:cxn ang="0">
                  <a:pos x="0" y="9"/>
                </a:cxn>
                <a:cxn ang="0">
                  <a:pos x="5328" y="0"/>
                </a:cxn>
                <a:cxn ang="0">
                  <a:pos x="5311" y="320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w="9525">
              <a:noFill/>
              <a:round/>
              <a:headEnd/>
              <a:tailEnd/>
            </a:ln>
          </p:spPr>
          <p:txBody>
            <a:bodyPr/>
            <a:lstStyle/>
            <a:p>
              <a:pPr fontAlgn="auto">
                <a:spcBef>
                  <a:spcPts val="0"/>
                </a:spcBef>
                <a:spcAft>
                  <a:spcPts val="0"/>
                </a:spcAft>
                <a:defRPr/>
              </a:pPr>
              <a:endParaRPr lang="ru-RU">
                <a:latin typeface="+mn-lt"/>
              </a:endParaRPr>
            </a:p>
          </p:txBody>
        </p:sp>
      </p:grpSp>
      <p:sp>
        <p:nvSpPr>
          <p:cNvPr id="79877"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smtClean="0"/>
              <a:t>Образец подзаголовка</a:t>
            </a:r>
            <a:endParaRPr lang="ru-RU"/>
          </a:p>
        </p:txBody>
      </p:sp>
      <p:sp>
        <p:nvSpPr>
          <p:cNvPr id="79881" name="Rectangle 9"/>
          <p:cNvSpPr>
            <a:spLocks noGrp="1" noChangeArrowheads="1"/>
          </p:cNvSpPr>
          <p:nvPr>
            <p:ph type="ctrTitle" sz="quarter"/>
          </p:nvPr>
        </p:nvSpPr>
        <p:spPr>
          <a:xfrm>
            <a:off x="685800" y="1768475"/>
            <a:ext cx="7772400" cy="1736725"/>
          </a:xfrm>
        </p:spPr>
        <p:txBody>
          <a:bodyPr anchor="b" anchorCtr="1"/>
          <a:lstStyle>
            <a:lvl1pPr>
              <a:defRPr/>
            </a:lvl1pPr>
          </a:lstStyle>
          <a:p>
            <a:r>
              <a:rPr lang="ru-RU" smtClean="0"/>
              <a:t>Образец заголовка</a:t>
            </a:r>
            <a:endParaRPr lang="ru-RU"/>
          </a:p>
        </p:txBody>
      </p:sp>
      <p:sp>
        <p:nvSpPr>
          <p:cNvPr id="7" name="Rectangle 6"/>
          <p:cNvSpPr>
            <a:spLocks noGrp="1" noChangeArrowheads="1"/>
          </p:cNvSpPr>
          <p:nvPr>
            <p:ph type="dt" sz="quarter" idx="10"/>
          </p:nvPr>
        </p:nvSpPr>
        <p:spPr/>
        <p:txBody>
          <a:bodyPr/>
          <a:lstStyle>
            <a:lvl1pPr>
              <a:defRPr/>
            </a:lvl1pPr>
          </a:lstStyle>
          <a:p>
            <a:pPr>
              <a:defRPr/>
            </a:pPr>
            <a:endParaRPr lang="ru-RU"/>
          </a:p>
        </p:txBody>
      </p:sp>
      <p:sp>
        <p:nvSpPr>
          <p:cNvPr id="8" name="Rectangle 7"/>
          <p:cNvSpPr>
            <a:spLocks noGrp="1" noChangeArrowheads="1"/>
          </p:cNvSpPr>
          <p:nvPr>
            <p:ph type="ftr" sz="quarter" idx="11"/>
          </p:nvPr>
        </p:nvSpPr>
        <p:spPr/>
        <p:txBody>
          <a:bodyPr/>
          <a:lstStyle>
            <a:lvl1pPr>
              <a:defRPr/>
            </a:lvl1pPr>
          </a:lstStyle>
          <a:p>
            <a:pPr>
              <a:defRPr/>
            </a:pPr>
            <a:endParaRPr lang="ru-RU"/>
          </a:p>
        </p:txBody>
      </p:sp>
      <p:sp>
        <p:nvSpPr>
          <p:cNvPr id="9" name="Rectangle 8"/>
          <p:cNvSpPr>
            <a:spLocks noGrp="1" noChangeArrowheads="1"/>
          </p:cNvSpPr>
          <p:nvPr>
            <p:ph type="sldNum" sz="quarter" idx="12"/>
          </p:nvPr>
        </p:nvSpPr>
        <p:spPr/>
        <p:txBody>
          <a:bodyPr/>
          <a:lstStyle>
            <a:lvl1pPr>
              <a:defRPr/>
            </a:lvl1pPr>
          </a:lstStyle>
          <a:p>
            <a:pPr>
              <a:defRPr/>
            </a:pPr>
            <a:fld id="{9524C04F-0F4A-49D0-8185-63A52B56F9AE}" type="slidenum">
              <a:rPr lang="ru-RU"/>
              <a:pPr>
                <a:defRPr/>
              </a:pPr>
              <a:t>‹#›</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79881"/>
                                        </p:tgtEl>
                                        <p:attrNameLst>
                                          <p:attrName>style.visibility</p:attrName>
                                        </p:attrNameLst>
                                      </p:cBhvr>
                                      <p:to>
                                        <p:strVal val="visible"/>
                                      </p:to>
                                    </p:set>
                                    <p:animEffect transition="in" filter="randombar(horizontal)">
                                      <p:cBhvr>
                                        <p:cTn id="7" dur="500"/>
                                        <p:tgtEl>
                                          <p:spTgt spid="7988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9877">
                                            <p:txEl>
                                              <p:pRg st="0" end="0"/>
                                            </p:txEl>
                                          </p:spTgt>
                                        </p:tgtEl>
                                        <p:attrNameLst>
                                          <p:attrName>style.visibility</p:attrName>
                                        </p:attrNameLst>
                                      </p:cBhvr>
                                      <p:to>
                                        <p:strVal val="visible"/>
                                      </p:to>
                                    </p:set>
                                    <p:animEffect transition="in" filter="randombar(horizontal)">
                                      <p:cBhvr>
                                        <p:cTn id="12" dur="500"/>
                                        <p:tgtEl>
                                          <p:spTgt spid="7987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7" grpId="0" build="p" autoUpdateAnimBg="0"/>
      <p:bldP spid="79881" grpId="0" autoUpdateAnimBg="0"/>
    </p:bld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7"/>
          <p:cNvSpPr>
            <a:spLocks noGrp="1" noChangeArrowheads="1"/>
          </p:cNvSpPr>
          <p:nvPr>
            <p:ph type="dt" sz="half" idx="10"/>
          </p:nvPr>
        </p:nvSpPr>
        <p:spPr>
          <a:ln/>
        </p:spPr>
        <p:txBody>
          <a:bodyPr/>
          <a:lstStyle>
            <a:lvl1pPr>
              <a:defRPr/>
            </a:lvl1pPr>
          </a:lstStyle>
          <a:p>
            <a:pPr>
              <a:defRPr/>
            </a:pPr>
            <a:endParaRPr lang="ru-RU"/>
          </a:p>
        </p:txBody>
      </p:sp>
      <p:sp>
        <p:nvSpPr>
          <p:cNvPr id="5" name="Rectangle 8"/>
          <p:cNvSpPr>
            <a:spLocks noGrp="1" noChangeArrowheads="1"/>
          </p:cNvSpPr>
          <p:nvPr>
            <p:ph type="ftr" sz="quarter" idx="11"/>
          </p:nvPr>
        </p:nvSpPr>
        <p:spPr>
          <a:ln/>
        </p:spPr>
        <p:txBody>
          <a:bodyPr/>
          <a:lstStyle>
            <a:lvl1pPr>
              <a:defRPr/>
            </a:lvl1pPr>
          </a:lstStyle>
          <a:p>
            <a:pPr>
              <a:defRPr/>
            </a:pPr>
            <a:endParaRPr lang="ru-RU"/>
          </a:p>
        </p:txBody>
      </p:sp>
      <p:sp>
        <p:nvSpPr>
          <p:cNvPr id="6" name="Rectangle 9"/>
          <p:cNvSpPr>
            <a:spLocks noGrp="1" noChangeArrowheads="1"/>
          </p:cNvSpPr>
          <p:nvPr>
            <p:ph type="sldNum" sz="quarter" idx="12"/>
          </p:nvPr>
        </p:nvSpPr>
        <p:spPr>
          <a:ln/>
        </p:spPr>
        <p:txBody>
          <a:bodyPr/>
          <a:lstStyle>
            <a:lvl1pPr>
              <a:defRPr/>
            </a:lvl1pPr>
          </a:lstStyle>
          <a:p>
            <a:pPr>
              <a:defRPr/>
            </a:pPr>
            <a:fld id="{D75B02F1-6090-4B0A-9787-572C4791110F}" type="slidenum">
              <a:rPr lang="ru-RU"/>
              <a:pPr>
                <a:defRPr/>
              </a:pPr>
              <a:t>‹#›</a:t>
            </a:fld>
            <a:endParaRPr lang="ru-RU"/>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7"/>
          <p:cNvSpPr>
            <a:spLocks noGrp="1" noChangeArrowheads="1"/>
          </p:cNvSpPr>
          <p:nvPr>
            <p:ph type="dt" sz="half" idx="10"/>
          </p:nvPr>
        </p:nvSpPr>
        <p:spPr>
          <a:ln/>
        </p:spPr>
        <p:txBody>
          <a:bodyPr/>
          <a:lstStyle>
            <a:lvl1pPr>
              <a:defRPr/>
            </a:lvl1pPr>
          </a:lstStyle>
          <a:p>
            <a:pPr>
              <a:defRPr/>
            </a:pPr>
            <a:endParaRPr lang="ru-RU"/>
          </a:p>
        </p:txBody>
      </p:sp>
      <p:sp>
        <p:nvSpPr>
          <p:cNvPr id="5" name="Rectangle 8"/>
          <p:cNvSpPr>
            <a:spLocks noGrp="1" noChangeArrowheads="1"/>
          </p:cNvSpPr>
          <p:nvPr>
            <p:ph type="ftr" sz="quarter" idx="11"/>
          </p:nvPr>
        </p:nvSpPr>
        <p:spPr>
          <a:ln/>
        </p:spPr>
        <p:txBody>
          <a:bodyPr/>
          <a:lstStyle>
            <a:lvl1pPr>
              <a:defRPr/>
            </a:lvl1pPr>
          </a:lstStyle>
          <a:p>
            <a:pPr>
              <a:defRPr/>
            </a:pPr>
            <a:endParaRPr lang="ru-RU"/>
          </a:p>
        </p:txBody>
      </p:sp>
      <p:sp>
        <p:nvSpPr>
          <p:cNvPr id="6" name="Rectangle 9"/>
          <p:cNvSpPr>
            <a:spLocks noGrp="1" noChangeArrowheads="1"/>
          </p:cNvSpPr>
          <p:nvPr>
            <p:ph type="sldNum" sz="quarter" idx="12"/>
          </p:nvPr>
        </p:nvSpPr>
        <p:spPr>
          <a:ln/>
        </p:spPr>
        <p:txBody>
          <a:bodyPr/>
          <a:lstStyle>
            <a:lvl1pPr>
              <a:defRPr/>
            </a:lvl1pPr>
          </a:lstStyle>
          <a:p>
            <a:pPr>
              <a:defRPr/>
            </a:pPr>
            <a:fld id="{73FCE03E-5022-496C-ADD7-43A8A487CB9B}"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10.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image" Target="../media/image2.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theme" Target="../theme/theme11.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2.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3.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3.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934200"/>
            <a:chOff x="0" y="0"/>
            <a:chExt cx="5760" cy="4368"/>
          </a:xfrm>
        </p:grpSpPr>
        <p:sp>
          <p:nvSpPr>
            <p:cNvPr id="14339"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4340"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4341"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4342"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4343"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4344"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4345"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4346"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4347"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4348"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fontAlgn="auto">
                <a:spcBef>
                  <a:spcPts val="0"/>
                </a:spcBef>
                <a:spcAft>
                  <a:spcPts val="0"/>
                </a:spcAft>
                <a:defRPr/>
              </a:pPr>
              <a:endParaRPr lang="ru-RU">
                <a:latin typeface="+mn-lt"/>
              </a:endParaRPr>
            </a:p>
          </p:txBody>
        </p:sp>
        <p:sp>
          <p:nvSpPr>
            <p:cNvPr id="14349"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fontAlgn="auto">
                <a:spcBef>
                  <a:spcPts val="0"/>
                </a:spcBef>
                <a:spcAft>
                  <a:spcPts val="0"/>
                </a:spcAft>
                <a:defRPr/>
              </a:pPr>
              <a:endParaRPr lang="ru-RU">
                <a:latin typeface="+mn-lt"/>
              </a:endParaRPr>
            </a:p>
          </p:txBody>
        </p:sp>
        <p:sp>
          <p:nvSpPr>
            <p:cNvPr id="14350"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4351"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4352"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4353"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4354"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4355"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4356"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grpSp>
      <p:sp>
        <p:nvSpPr>
          <p:cNvPr id="14357" name="Rectangle 21"/>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4358"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4359" name="Rectangle 23"/>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smtClean="0">
                <a:effectLst>
                  <a:outerShdw blurRad="38100" dist="38100" dir="2700000" algn="tl">
                    <a:srgbClr val="000000"/>
                  </a:outerShdw>
                </a:effectLst>
                <a:latin typeface="+mn-lt"/>
              </a:defRPr>
            </a:lvl1pPr>
          </a:lstStyle>
          <a:p>
            <a:pPr>
              <a:defRPr/>
            </a:pPr>
            <a:fld id="{ED455BF0-C1E4-40F5-A1B2-12E4B46612F8}" type="datetimeFigureOut">
              <a:rPr lang="ru-RU"/>
              <a:pPr>
                <a:defRPr/>
              </a:pPr>
              <a:t>08.10.2019</a:t>
            </a:fld>
            <a:endParaRPr lang="ru-RU"/>
          </a:p>
        </p:txBody>
      </p:sp>
      <p:sp>
        <p:nvSpPr>
          <p:cNvPr id="14360"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effectLst>
                  <a:outerShdw blurRad="38100" dist="38100" dir="2700000" algn="tl">
                    <a:srgbClr val="000000"/>
                  </a:outerShdw>
                </a:effectLst>
                <a:latin typeface="+mn-lt"/>
              </a:defRPr>
            </a:lvl1pPr>
          </a:lstStyle>
          <a:p>
            <a:pPr>
              <a:defRPr/>
            </a:pPr>
            <a:endParaRPr lang="ru-RU"/>
          </a:p>
        </p:txBody>
      </p:sp>
      <p:sp>
        <p:nvSpPr>
          <p:cNvPr id="14361" name="Rectangle 25"/>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smtClean="0">
                <a:effectLst>
                  <a:outerShdw blurRad="38100" dist="38100" dir="2700000" algn="tl">
                    <a:srgbClr val="000000"/>
                  </a:outerShdw>
                </a:effectLst>
                <a:latin typeface="+mn-lt"/>
              </a:defRPr>
            </a:lvl1pPr>
          </a:lstStyle>
          <a:p>
            <a:pPr>
              <a:defRPr/>
            </a:pPr>
            <a:fld id="{F844B1ED-1BFD-418F-AA7A-F9BFA65C7B57}" type="slidenum">
              <a:rPr lang="ru-RU"/>
              <a:pPr>
                <a:defRPr/>
              </a:pPr>
              <a:t>‹#›</a:t>
            </a:fld>
            <a:endParaRPr lang="ru-RU"/>
          </a:p>
        </p:txBody>
      </p:sp>
    </p:spTree>
  </p:cSld>
  <p:clrMap bg1="dk2" tx1="lt1" bg2="dk1" tx2="lt2" accent1="accent1" accent2="accent2" accent3="accent3" accent4="accent4" accent5="accent5" accent6="accent6" hlink="hlink" folHlink="folHlink"/>
  <p:sldLayoutIdLst>
    <p:sldLayoutId id="2147484337" r:id="rId1"/>
    <p:sldLayoutId id="2147484218" r:id="rId2"/>
    <p:sldLayoutId id="2147484217" r:id="rId3"/>
    <p:sldLayoutId id="2147484216" r:id="rId4"/>
    <p:sldLayoutId id="2147484215" r:id="rId5"/>
    <p:sldLayoutId id="2147484214" r:id="rId6"/>
    <p:sldLayoutId id="2147484338" r:id="rId7"/>
    <p:sldLayoutId id="2147484213" r:id="rId8"/>
    <p:sldLayoutId id="2147484212" r:id="rId9"/>
    <p:sldLayoutId id="2147484211" r:id="rId10"/>
    <p:sldLayoutId id="2147484210" r:id="rId11"/>
    <p:sldLayoutId id="2147484339"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path" presetSubtype="0" accel="50000" decel="50000" fill="hold" grpId="0" nodeType="withEffect">
                                  <p:stCondLst>
                                    <p:cond delay="0"/>
                                  </p:stCondLst>
                                  <p:iterate type="lt">
                                    <p:tmPct val="10000"/>
                                  </p:iterate>
                                  <p:childTnLst>
                                    <p:animMotion origin="layout" path="M 0.0 0.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0  -0.071 0.01333  C -0.051 0.01867  -0.032 0.02133  -0.017 0.02  C -0.004 0.02  0.01 0.01733  0.025 0.01333  C 0.069 0.0  0.102 -0.028  0.098 -0.048  C 0.095 -0.068  0.057 -0.07333  0.013 -0.06  C -0.008 -0.05333  -0.027 -0.044  -0.04 -0.03333  C -0.051 -0.02533  -0.062 -0.016  -0.074 -0.004  C -0.109 0.03467  -0.13 0.07733  -0.12 0.09333  C -0.111 0.10933  -0.074 0.092  -0.039 0.05467  C -0.022 0.036  -0.008 0.01733  0.0 0.0  Z" pathEditMode="relative">
                                      <p:cBhvr>
                                        <p:cTn id="6" dur="1299" fill="hold">
                                          <p:stCondLst>
                                            <p:cond delay="0"/>
                                          </p:stCondLst>
                                        </p:cTn>
                                        <p:tgtEl>
                                          <p:spTgt spid="14357"/>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14358">
                                            <p:txEl>
                                              <p:pRg st="0" end="0"/>
                                            </p:txEl>
                                          </p:spTgt>
                                        </p:tgtEl>
                                        <p:attrNameLst>
                                          <p:attrName>style.visibility</p:attrName>
                                        </p:attrNameLst>
                                      </p:cBhvr>
                                      <p:to>
                                        <p:strVal val="visible"/>
                                      </p:to>
                                    </p:set>
                                    <p:animEffect transition="in" filter="fade">
                                      <p:cBhvr>
                                        <p:cTn id="11" dur="1000"/>
                                        <p:tgtEl>
                                          <p:spTgt spid="14358">
                                            <p:txEl>
                                              <p:pRg st="0" end="0"/>
                                            </p:txEl>
                                          </p:spTgt>
                                        </p:tgtEl>
                                      </p:cBhvr>
                                    </p:animEffect>
                                    <p:anim calcmode="lin" valueType="num">
                                      <p:cBhvr>
                                        <p:cTn id="12" dur="1000" fill="hold"/>
                                        <p:tgtEl>
                                          <p:spTgt spid="14358">
                                            <p:txEl>
                                              <p:pRg st="0" end="0"/>
                                            </p:txEl>
                                          </p:spTgt>
                                        </p:tgtEl>
                                        <p:attrNameLst>
                                          <p:attrName>ppt_x</p:attrName>
                                        </p:attrNameLst>
                                      </p:cBhvr>
                                      <p:tavLst>
                                        <p:tav tm="0">
                                          <p:val>
                                            <p:strVal val="#ppt_x"/>
                                          </p:val>
                                        </p:tav>
                                        <p:tav tm="100000">
                                          <p:val>
                                            <p:strVal val="#ppt_x"/>
                                          </p:val>
                                        </p:tav>
                                      </p:tavLst>
                                    </p:anim>
                                    <p:anim calcmode="lin" valueType="num">
                                      <p:cBhvr>
                                        <p:cTn id="13" dur="898" decel="100000" fill="hold"/>
                                        <p:tgtEl>
                                          <p:spTgt spid="14358">
                                            <p:txEl>
                                              <p:pRg st="0" end="0"/>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898"/>
                                          </p:stCondLst>
                                        </p:cTn>
                                        <p:tgtEl>
                                          <p:spTgt spid="14358">
                                            <p:txEl>
                                              <p:pRg st="0" end="0"/>
                                            </p:txEl>
                                          </p:spTgt>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4358">
                                            <p:txEl>
                                              <p:pRg st="1" end="1"/>
                                            </p:txEl>
                                          </p:spTgt>
                                        </p:tgtEl>
                                        <p:attrNameLst>
                                          <p:attrName>style.visibility</p:attrName>
                                        </p:attrNameLst>
                                      </p:cBhvr>
                                      <p:to>
                                        <p:strVal val="visible"/>
                                      </p:to>
                                    </p:set>
                                    <p:animEffect transition="in" filter="fade">
                                      <p:cBhvr>
                                        <p:cTn id="17" dur="1000"/>
                                        <p:tgtEl>
                                          <p:spTgt spid="14358">
                                            <p:txEl>
                                              <p:pRg st="1" end="1"/>
                                            </p:txEl>
                                          </p:spTgt>
                                        </p:tgtEl>
                                      </p:cBhvr>
                                    </p:animEffect>
                                    <p:anim calcmode="lin" valueType="num">
                                      <p:cBhvr>
                                        <p:cTn id="18" dur="1000" fill="hold"/>
                                        <p:tgtEl>
                                          <p:spTgt spid="14358">
                                            <p:txEl>
                                              <p:pRg st="1" end="1"/>
                                            </p:txEl>
                                          </p:spTgt>
                                        </p:tgtEl>
                                        <p:attrNameLst>
                                          <p:attrName>ppt_x</p:attrName>
                                        </p:attrNameLst>
                                      </p:cBhvr>
                                      <p:tavLst>
                                        <p:tav tm="0">
                                          <p:val>
                                            <p:strVal val="#ppt_x"/>
                                          </p:val>
                                        </p:tav>
                                        <p:tav tm="100000">
                                          <p:val>
                                            <p:strVal val="#ppt_x"/>
                                          </p:val>
                                        </p:tav>
                                      </p:tavLst>
                                    </p:anim>
                                    <p:anim calcmode="lin" valueType="num">
                                      <p:cBhvr>
                                        <p:cTn id="19" dur="898" decel="100000" fill="hold"/>
                                        <p:tgtEl>
                                          <p:spTgt spid="14358">
                                            <p:txEl>
                                              <p:pRg st="1" end="1"/>
                                            </p:txEl>
                                          </p:spTgt>
                                        </p:tgtEl>
                                        <p:attrNameLst>
                                          <p:attrName>ppt_y</p:attrName>
                                        </p:attrNameLst>
                                      </p:cBhvr>
                                      <p:tavLst>
                                        <p:tav tm="0">
                                          <p:val>
                                            <p:strVal val="#ppt_y+1"/>
                                          </p:val>
                                        </p:tav>
                                        <p:tav tm="100000">
                                          <p:val>
                                            <p:strVal val="#ppt_y-.03"/>
                                          </p:val>
                                        </p:tav>
                                      </p:tavLst>
                                    </p:anim>
                                    <p:anim calcmode="lin" valueType="num">
                                      <p:cBhvr>
                                        <p:cTn id="20" dur="100" accel="100000" fill="hold">
                                          <p:stCondLst>
                                            <p:cond delay="898"/>
                                          </p:stCondLst>
                                        </p:cTn>
                                        <p:tgtEl>
                                          <p:spTgt spid="14358">
                                            <p:txEl>
                                              <p:pRg st="1" end="1"/>
                                            </p:txEl>
                                          </p:spTgt>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14358">
                                            <p:txEl>
                                              <p:pRg st="2" end="2"/>
                                            </p:txEl>
                                          </p:spTgt>
                                        </p:tgtEl>
                                        <p:attrNameLst>
                                          <p:attrName>style.visibility</p:attrName>
                                        </p:attrNameLst>
                                      </p:cBhvr>
                                      <p:to>
                                        <p:strVal val="visible"/>
                                      </p:to>
                                    </p:set>
                                    <p:animEffect transition="in" filter="fade">
                                      <p:cBhvr>
                                        <p:cTn id="23" dur="1000"/>
                                        <p:tgtEl>
                                          <p:spTgt spid="14358">
                                            <p:txEl>
                                              <p:pRg st="2" end="2"/>
                                            </p:txEl>
                                          </p:spTgt>
                                        </p:tgtEl>
                                      </p:cBhvr>
                                    </p:animEffect>
                                    <p:anim calcmode="lin" valueType="num">
                                      <p:cBhvr>
                                        <p:cTn id="24" dur="1000" fill="hold"/>
                                        <p:tgtEl>
                                          <p:spTgt spid="14358">
                                            <p:txEl>
                                              <p:pRg st="2" end="2"/>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14358">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14358">
                                            <p:txEl>
                                              <p:pRg st="2" end="2"/>
                                            </p:txEl>
                                          </p:spTgt>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14358">
                                            <p:txEl>
                                              <p:pRg st="3" end="3"/>
                                            </p:txEl>
                                          </p:spTgt>
                                        </p:tgtEl>
                                        <p:attrNameLst>
                                          <p:attrName>style.visibility</p:attrName>
                                        </p:attrNameLst>
                                      </p:cBhvr>
                                      <p:to>
                                        <p:strVal val="visible"/>
                                      </p:to>
                                    </p:set>
                                    <p:animEffect transition="in" filter="fade">
                                      <p:cBhvr>
                                        <p:cTn id="29" dur="1000"/>
                                        <p:tgtEl>
                                          <p:spTgt spid="14358">
                                            <p:txEl>
                                              <p:pRg st="3" end="3"/>
                                            </p:txEl>
                                          </p:spTgt>
                                        </p:tgtEl>
                                      </p:cBhvr>
                                    </p:animEffect>
                                    <p:anim calcmode="lin" valueType="num">
                                      <p:cBhvr>
                                        <p:cTn id="30" dur="1000" fill="hold"/>
                                        <p:tgtEl>
                                          <p:spTgt spid="14358">
                                            <p:txEl>
                                              <p:pRg st="3" end="3"/>
                                            </p:txEl>
                                          </p:spTgt>
                                        </p:tgtEl>
                                        <p:attrNameLst>
                                          <p:attrName>ppt_x</p:attrName>
                                        </p:attrNameLst>
                                      </p:cBhvr>
                                      <p:tavLst>
                                        <p:tav tm="0">
                                          <p:val>
                                            <p:strVal val="#ppt_x"/>
                                          </p:val>
                                        </p:tav>
                                        <p:tav tm="100000">
                                          <p:val>
                                            <p:strVal val="#ppt_x"/>
                                          </p:val>
                                        </p:tav>
                                      </p:tavLst>
                                    </p:anim>
                                    <p:anim calcmode="lin" valueType="num">
                                      <p:cBhvr>
                                        <p:cTn id="31" dur="898" decel="100000" fill="hold"/>
                                        <p:tgtEl>
                                          <p:spTgt spid="14358">
                                            <p:txEl>
                                              <p:pRg st="3" end="3"/>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898"/>
                                          </p:stCondLst>
                                        </p:cTn>
                                        <p:tgtEl>
                                          <p:spTgt spid="14358">
                                            <p:txEl>
                                              <p:pRg st="3" end="3"/>
                                            </p:txEl>
                                          </p:spTgt>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14358">
                                            <p:txEl>
                                              <p:pRg st="4" end="4"/>
                                            </p:txEl>
                                          </p:spTgt>
                                        </p:tgtEl>
                                        <p:attrNameLst>
                                          <p:attrName>style.visibility</p:attrName>
                                        </p:attrNameLst>
                                      </p:cBhvr>
                                      <p:to>
                                        <p:strVal val="visible"/>
                                      </p:to>
                                    </p:set>
                                    <p:animEffect transition="in" filter="fade">
                                      <p:cBhvr>
                                        <p:cTn id="35" dur="1000"/>
                                        <p:tgtEl>
                                          <p:spTgt spid="14358">
                                            <p:txEl>
                                              <p:pRg st="4" end="4"/>
                                            </p:txEl>
                                          </p:spTgt>
                                        </p:tgtEl>
                                      </p:cBhvr>
                                    </p:animEffect>
                                    <p:anim calcmode="lin" valueType="num">
                                      <p:cBhvr>
                                        <p:cTn id="36" dur="1000" fill="hold"/>
                                        <p:tgtEl>
                                          <p:spTgt spid="14358">
                                            <p:txEl>
                                              <p:pRg st="4" end="4"/>
                                            </p:txEl>
                                          </p:spTgt>
                                        </p:tgtEl>
                                        <p:attrNameLst>
                                          <p:attrName>ppt_x</p:attrName>
                                        </p:attrNameLst>
                                      </p:cBhvr>
                                      <p:tavLst>
                                        <p:tav tm="0">
                                          <p:val>
                                            <p:strVal val="#ppt_x"/>
                                          </p:val>
                                        </p:tav>
                                        <p:tav tm="100000">
                                          <p:val>
                                            <p:strVal val="#ppt_x"/>
                                          </p:val>
                                        </p:tav>
                                      </p:tavLst>
                                    </p:anim>
                                    <p:anim calcmode="lin" valueType="num">
                                      <p:cBhvr>
                                        <p:cTn id="37" dur="898" decel="100000" fill="hold"/>
                                        <p:tgtEl>
                                          <p:spTgt spid="14358">
                                            <p:txEl>
                                              <p:pRg st="4" end="4"/>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898"/>
                                          </p:stCondLst>
                                        </p:cTn>
                                        <p:tgtEl>
                                          <p:spTgt spid="14358">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7" grpId="0"/>
      <p:bldP spid="14358" grpId="0" build="p">
        <p:tmplLst>
          <p:tmpl lvl="1">
            <p:tnLst>
              <p:par>
                <p:cTn presetID="37" presetClass="entr" presetSubtype="0" fill="hold" nodeType="clickEffect">
                  <p:stCondLst>
                    <p:cond delay="0"/>
                  </p:stCondLst>
                  <p:childTnLst>
                    <p:set>
                      <p:cBhvr>
                        <p:cTn dur="1" fill="hold">
                          <p:stCondLst>
                            <p:cond delay="0"/>
                          </p:stCondLst>
                        </p:cTn>
                        <p:tgtEl>
                          <p:spTgt spid="14358"/>
                        </p:tgtEl>
                        <p:attrNameLst>
                          <p:attrName>style.visibility</p:attrName>
                        </p:attrNameLst>
                      </p:cBhvr>
                      <p:to>
                        <p:strVal val="visible"/>
                      </p:to>
                    </p:set>
                    <p:animEffect transition="in" filter="fade">
                      <p:cBhvr>
                        <p:cTn dur="1000"/>
                        <p:tgtEl>
                          <p:spTgt spid="14358"/>
                        </p:tgtEl>
                      </p:cBhvr>
                    </p:animEffect>
                    <p:anim calcmode="lin" valueType="num">
                      <p:cBhvr>
                        <p:cTn dur="1000" fill="hold"/>
                        <p:tgtEl>
                          <p:spTgt spid="14358"/>
                        </p:tgtEl>
                        <p:attrNameLst>
                          <p:attrName>ppt_x</p:attrName>
                        </p:attrNameLst>
                      </p:cBhvr>
                      <p:tavLst>
                        <p:tav tm="0">
                          <p:val>
                            <p:strVal val="#ppt_x"/>
                          </p:val>
                        </p:tav>
                        <p:tav tm="100000">
                          <p:val>
                            <p:strVal val="#ppt_x"/>
                          </p:val>
                        </p:tav>
                      </p:tavLst>
                    </p:anim>
                    <p:anim calcmode="lin" valueType="num">
                      <p:cBhvr>
                        <p:cTn dur="898" decel="100000" fill="hold"/>
                        <p:tgtEl>
                          <p:spTgt spid="14358"/>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4358"/>
                        </p:tgtEl>
                        <p:attrNameLst>
                          <p:attrName>ppt_y</p:attrName>
                        </p:attrNameLst>
                      </p:cBhvr>
                      <p:tavLst>
                        <p:tav tm="0">
                          <p:val>
                            <p:strVal val="#ppt_y-.03"/>
                          </p:val>
                        </p:tav>
                        <p:tav tm="100000">
                          <p:val>
                            <p:strVal val="#ppt_y"/>
                          </p:val>
                        </p:tav>
                      </p:tavLst>
                    </p:anim>
                  </p:childTnLst>
                </p:cTn>
              </p:par>
            </p:tnLst>
          </p:tmpl>
          <p:tmpl lvl="2">
            <p:tnLst>
              <p:par>
                <p:cTn presetID="37" presetClass="entr" presetSubtype="0" fill="hold" nodeType="withEffect">
                  <p:stCondLst>
                    <p:cond delay="0"/>
                  </p:stCondLst>
                  <p:childTnLst>
                    <p:set>
                      <p:cBhvr>
                        <p:cTn dur="1" fill="hold">
                          <p:stCondLst>
                            <p:cond delay="0"/>
                          </p:stCondLst>
                        </p:cTn>
                        <p:tgtEl>
                          <p:spTgt spid="14358"/>
                        </p:tgtEl>
                        <p:attrNameLst>
                          <p:attrName>style.visibility</p:attrName>
                        </p:attrNameLst>
                      </p:cBhvr>
                      <p:to>
                        <p:strVal val="visible"/>
                      </p:to>
                    </p:set>
                    <p:animEffect transition="in" filter="fade">
                      <p:cBhvr>
                        <p:cTn dur="1000"/>
                        <p:tgtEl>
                          <p:spTgt spid="14358"/>
                        </p:tgtEl>
                      </p:cBhvr>
                    </p:animEffect>
                    <p:anim calcmode="lin" valueType="num">
                      <p:cBhvr>
                        <p:cTn dur="1000" fill="hold"/>
                        <p:tgtEl>
                          <p:spTgt spid="14358"/>
                        </p:tgtEl>
                        <p:attrNameLst>
                          <p:attrName>ppt_x</p:attrName>
                        </p:attrNameLst>
                      </p:cBhvr>
                      <p:tavLst>
                        <p:tav tm="0">
                          <p:val>
                            <p:strVal val="#ppt_x"/>
                          </p:val>
                        </p:tav>
                        <p:tav tm="100000">
                          <p:val>
                            <p:strVal val="#ppt_x"/>
                          </p:val>
                        </p:tav>
                      </p:tavLst>
                    </p:anim>
                    <p:anim calcmode="lin" valueType="num">
                      <p:cBhvr>
                        <p:cTn dur="898" decel="100000" fill="hold"/>
                        <p:tgtEl>
                          <p:spTgt spid="14358"/>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4358"/>
                        </p:tgtEl>
                        <p:attrNameLst>
                          <p:attrName>ppt_y</p:attrName>
                        </p:attrNameLst>
                      </p:cBhvr>
                      <p:tavLst>
                        <p:tav tm="0">
                          <p:val>
                            <p:strVal val="#ppt_y-.03"/>
                          </p:val>
                        </p:tav>
                        <p:tav tm="100000">
                          <p:val>
                            <p:strVal val="#ppt_y"/>
                          </p:val>
                        </p:tav>
                      </p:tavLst>
                    </p:anim>
                  </p:childTnLst>
                </p:cTn>
              </p:par>
            </p:tnLst>
          </p:tmpl>
          <p:tmpl lvl="3">
            <p:tnLst>
              <p:par>
                <p:cTn presetID="37" presetClass="entr" presetSubtype="0" fill="hold" nodeType="withEffect">
                  <p:stCondLst>
                    <p:cond delay="0"/>
                  </p:stCondLst>
                  <p:childTnLst>
                    <p:set>
                      <p:cBhvr>
                        <p:cTn dur="1" fill="hold">
                          <p:stCondLst>
                            <p:cond delay="0"/>
                          </p:stCondLst>
                        </p:cTn>
                        <p:tgtEl>
                          <p:spTgt spid="14358"/>
                        </p:tgtEl>
                        <p:attrNameLst>
                          <p:attrName>style.visibility</p:attrName>
                        </p:attrNameLst>
                      </p:cBhvr>
                      <p:to>
                        <p:strVal val="visible"/>
                      </p:to>
                    </p:set>
                    <p:animEffect transition="in" filter="fade">
                      <p:cBhvr>
                        <p:cTn dur="1000"/>
                        <p:tgtEl>
                          <p:spTgt spid="14358"/>
                        </p:tgtEl>
                      </p:cBhvr>
                    </p:animEffect>
                    <p:anim calcmode="lin" valueType="num">
                      <p:cBhvr>
                        <p:cTn dur="1000" fill="hold"/>
                        <p:tgtEl>
                          <p:spTgt spid="14358"/>
                        </p:tgtEl>
                        <p:attrNameLst>
                          <p:attrName>ppt_x</p:attrName>
                        </p:attrNameLst>
                      </p:cBhvr>
                      <p:tavLst>
                        <p:tav tm="0">
                          <p:val>
                            <p:strVal val="#ppt_x"/>
                          </p:val>
                        </p:tav>
                        <p:tav tm="100000">
                          <p:val>
                            <p:strVal val="#ppt_x"/>
                          </p:val>
                        </p:tav>
                      </p:tavLst>
                    </p:anim>
                    <p:anim calcmode="lin" valueType="num">
                      <p:cBhvr>
                        <p:cTn dur="898" decel="100000" fill="hold"/>
                        <p:tgtEl>
                          <p:spTgt spid="14358"/>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4358"/>
                        </p:tgtEl>
                        <p:attrNameLst>
                          <p:attrName>ppt_y</p:attrName>
                        </p:attrNameLst>
                      </p:cBhvr>
                      <p:tavLst>
                        <p:tav tm="0">
                          <p:val>
                            <p:strVal val="#ppt_y-.03"/>
                          </p:val>
                        </p:tav>
                        <p:tav tm="100000">
                          <p:val>
                            <p:strVal val="#ppt_y"/>
                          </p:val>
                        </p:tav>
                      </p:tavLst>
                    </p:anim>
                  </p:childTnLst>
                </p:cTn>
              </p:par>
            </p:tnLst>
          </p:tmpl>
          <p:tmpl lvl="4">
            <p:tnLst>
              <p:par>
                <p:cTn presetID="37" presetClass="entr" presetSubtype="0" fill="hold" nodeType="withEffect">
                  <p:stCondLst>
                    <p:cond delay="0"/>
                  </p:stCondLst>
                  <p:childTnLst>
                    <p:set>
                      <p:cBhvr>
                        <p:cTn dur="1" fill="hold">
                          <p:stCondLst>
                            <p:cond delay="0"/>
                          </p:stCondLst>
                        </p:cTn>
                        <p:tgtEl>
                          <p:spTgt spid="14358"/>
                        </p:tgtEl>
                        <p:attrNameLst>
                          <p:attrName>style.visibility</p:attrName>
                        </p:attrNameLst>
                      </p:cBhvr>
                      <p:to>
                        <p:strVal val="visible"/>
                      </p:to>
                    </p:set>
                    <p:animEffect transition="in" filter="fade">
                      <p:cBhvr>
                        <p:cTn dur="1000"/>
                        <p:tgtEl>
                          <p:spTgt spid="14358"/>
                        </p:tgtEl>
                      </p:cBhvr>
                    </p:animEffect>
                    <p:anim calcmode="lin" valueType="num">
                      <p:cBhvr>
                        <p:cTn dur="1000" fill="hold"/>
                        <p:tgtEl>
                          <p:spTgt spid="14358"/>
                        </p:tgtEl>
                        <p:attrNameLst>
                          <p:attrName>ppt_x</p:attrName>
                        </p:attrNameLst>
                      </p:cBhvr>
                      <p:tavLst>
                        <p:tav tm="0">
                          <p:val>
                            <p:strVal val="#ppt_x"/>
                          </p:val>
                        </p:tav>
                        <p:tav tm="100000">
                          <p:val>
                            <p:strVal val="#ppt_x"/>
                          </p:val>
                        </p:tav>
                      </p:tavLst>
                    </p:anim>
                    <p:anim calcmode="lin" valueType="num">
                      <p:cBhvr>
                        <p:cTn dur="898" decel="100000" fill="hold"/>
                        <p:tgtEl>
                          <p:spTgt spid="14358"/>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4358"/>
                        </p:tgtEl>
                        <p:attrNameLst>
                          <p:attrName>ppt_y</p:attrName>
                        </p:attrNameLst>
                      </p:cBhvr>
                      <p:tavLst>
                        <p:tav tm="0">
                          <p:val>
                            <p:strVal val="#ppt_y-.03"/>
                          </p:val>
                        </p:tav>
                        <p:tav tm="100000">
                          <p:val>
                            <p:strVal val="#ppt_y"/>
                          </p:val>
                        </p:tav>
                      </p:tavLst>
                    </p:anim>
                  </p:childTnLst>
                </p:cTn>
              </p:par>
            </p:tnLst>
          </p:tmpl>
          <p:tmpl lvl="5">
            <p:tnLst>
              <p:par>
                <p:cTn presetID="37" presetClass="entr" presetSubtype="0" fill="hold" nodeType="withEffect">
                  <p:stCondLst>
                    <p:cond delay="0"/>
                  </p:stCondLst>
                  <p:childTnLst>
                    <p:set>
                      <p:cBhvr>
                        <p:cTn dur="1" fill="hold">
                          <p:stCondLst>
                            <p:cond delay="0"/>
                          </p:stCondLst>
                        </p:cTn>
                        <p:tgtEl>
                          <p:spTgt spid="14358"/>
                        </p:tgtEl>
                        <p:attrNameLst>
                          <p:attrName>style.visibility</p:attrName>
                        </p:attrNameLst>
                      </p:cBhvr>
                      <p:to>
                        <p:strVal val="visible"/>
                      </p:to>
                    </p:set>
                    <p:animEffect transition="in" filter="fade">
                      <p:cBhvr>
                        <p:cTn dur="1000"/>
                        <p:tgtEl>
                          <p:spTgt spid="14358"/>
                        </p:tgtEl>
                      </p:cBhvr>
                    </p:animEffect>
                    <p:anim calcmode="lin" valueType="num">
                      <p:cBhvr>
                        <p:cTn dur="1000" fill="hold"/>
                        <p:tgtEl>
                          <p:spTgt spid="14358"/>
                        </p:tgtEl>
                        <p:attrNameLst>
                          <p:attrName>ppt_x</p:attrName>
                        </p:attrNameLst>
                      </p:cBhvr>
                      <p:tavLst>
                        <p:tav tm="0">
                          <p:val>
                            <p:strVal val="#ppt_x"/>
                          </p:val>
                        </p:tav>
                        <p:tav tm="100000">
                          <p:val>
                            <p:strVal val="#ppt_x"/>
                          </p:val>
                        </p:tav>
                      </p:tavLst>
                    </p:anim>
                    <p:anim calcmode="lin" valueType="num">
                      <p:cBhvr>
                        <p:cTn dur="898" decel="100000" fill="hold"/>
                        <p:tgtEl>
                          <p:spTgt spid="14358"/>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4358"/>
                        </p:tgtEl>
                        <p:attrNameLst>
                          <p:attrName>ppt_y</p:attrName>
                        </p:attrNameLst>
                      </p:cBhvr>
                      <p:tavLst>
                        <p:tav tm="0">
                          <p:val>
                            <p:strVal val="#ppt_y-.03"/>
                          </p:val>
                        </p:tav>
                        <p:tav tm="100000">
                          <p:val>
                            <p:strVal val="#ppt_y"/>
                          </p:val>
                        </p:tav>
                      </p:tavLst>
                    </p:anim>
                  </p:childTnLst>
                </p:cTn>
              </p:par>
            </p:tnLst>
          </p:tmpl>
        </p:tmplLst>
      </p:bldP>
    </p:bldLst>
  </p:timing>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18787"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187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fontAlgn="auto">
              <a:spcBef>
                <a:spcPts val="0"/>
              </a:spcBef>
              <a:spcAft>
                <a:spcPts val="0"/>
              </a:spcAft>
              <a:defRPr sz="1400">
                <a:effectLst>
                  <a:outerShdw blurRad="38100" dist="38100" dir="2700000" algn="tl">
                    <a:srgbClr val="000000"/>
                  </a:outerShdw>
                </a:effectLst>
                <a:latin typeface="Arial" charset="0"/>
              </a:defRPr>
            </a:lvl1pPr>
          </a:lstStyle>
          <a:p>
            <a:pPr>
              <a:defRPr/>
            </a:pPr>
            <a:endParaRPr lang="ru-RU"/>
          </a:p>
        </p:txBody>
      </p:sp>
      <p:sp>
        <p:nvSpPr>
          <p:cNvPr id="1187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400">
                <a:effectLst>
                  <a:outerShdw blurRad="38100" dist="38100" dir="2700000" algn="tl">
                    <a:srgbClr val="000000"/>
                  </a:outerShdw>
                </a:effectLst>
                <a:latin typeface="Arial" charset="0"/>
              </a:defRPr>
            </a:lvl1pPr>
          </a:lstStyle>
          <a:p>
            <a:pPr>
              <a:defRPr/>
            </a:pPr>
            <a:endParaRPr lang="ru-RU"/>
          </a:p>
        </p:txBody>
      </p:sp>
      <p:sp>
        <p:nvSpPr>
          <p:cNvPr id="1187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400">
                <a:effectLst>
                  <a:outerShdw blurRad="38100" dist="38100" dir="2700000" algn="tl">
                    <a:srgbClr val="000000"/>
                  </a:outerShdw>
                </a:effectLst>
                <a:latin typeface="Arial" charset="0"/>
              </a:defRPr>
            </a:lvl1pPr>
          </a:lstStyle>
          <a:p>
            <a:pPr>
              <a:defRPr/>
            </a:pPr>
            <a:fld id="{ECB9FF02-0704-4436-A896-0E768EDCA413}" type="slidenum">
              <a:rPr lang="ru-RU"/>
              <a:pPr>
                <a:defRPr/>
              </a:pPr>
              <a:t>‹#›</a:t>
            </a:fld>
            <a:endParaRPr lang="ru-RU"/>
          </a:p>
        </p:txBody>
      </p:sp>
    </p:spTree>
  </p:cSld>
  <p:clrMap bg1="dk2" tx1="lt1" bg2="dk1" tx2="lt2" accent1="accent1" accent2="accent2" accent3="accent3" accent4="accent4" accent5="accent5" accent6="accent6" hlink="hlink" folHlink="folHlink"/>
  <p:sldLayoutIdLst>
    <p:sldLayoutId id="2147484360" r:id="rId1"/>
    <p:sldLayoutId id="2147484305" r:id="rId2"/>
    <p:sldLayoutId id="2147484304" r:id="rId3"/>
    <p:sldLayoutId id="2147484303" r:id="rId4"/>
    <p:sldLayoutId id="2147484302" r:id="rId5"/>
    <p:sldLayoutId id="2147484301" r:id="rId6"/>
    <p:sldLayoutId id="2147484300" r:id="rId7"/>
    <p:sldLayoutId id="2147484299" r:id="rId8"/>
    <p:sldLayoutId id="2147484298" r:id="rId9"/>
    <p:sldLayoutId id="2147484297" r:id="rId10"/>
    <p:sldLayoutId id="2147484296" r:id="rId11"/>
    <p:sldLayoutId id="2147484295" r:id="rId12"/>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18786"/>
                                        </p:tgtEl>
                                        <p:attrNameLst>
                                          <p:attrName>style.visibility</p:attrName>
                                        </p:attrNameLst>
                                      </p:cBhvr>
                                      <p:to>
                                        <p:strVal val="visible"/>
                                      </p:to>
                                    </p:set>
                                    <p:anim calcmode="lin" valueType="num">
                                      <p:cBhvr>
                                        <p:cTn id="7" dur="500" fill="hold"/>
                                        <p:tgtEl>
                                          <p:spTgt spid="118786"/>
                                        </p:tgtEl>
                                        <p:attrNameLst>
                                          <p:attrName>ppt_w</p:attrName>
                                        </p:attrNameLst>
                                      </p:cBhvr>
                                      <p:tavLst>
                                        <p:tav tm="0">
                                          <p:val>
                                            <p:fltVal val="0"/>
                                          </p:val>
                                        </p:tav>
                                        <p:tav tm="100000">
                                          <p:val>
                                            <p:strVal val="#ppt_w"/>
                                          </p:val>
                                        </p:tav>
                                      </p:tavLst>
                                    </p:anim>
                                    <p:anim calcmode="lin" valueType="num">
                                      <p:cBhvr>
                                        <p:cTn id="8" dur="500" fill="hold"/>
                                        <p:tgtEl>
                                          <p:spTgt spid="118786"/>
                                        </p:tgtEl>
                                        <p:attrNameLst>
                                          <p:attrName>ppt_h</p:attrName>
                                        </p:attrNameLst>
                                      </p:cBhvr>
                                      <p:tavLst>
                                        <p:tav tm="0">
                                          <p:val>
                                            <p:fltVal val="0"/>
                                          </p:val>
                                        </p:tav>
                                        <p:tav tm="100000">
                                          <p:val>
                                            <p:strVal val="#ppt_h"/>
                                          </p:val>
                                        </p:tav>
                                      </p:tavLst>
                                    </p:anim>
                                    <p:anim calcmode="lin" valueType="num">
                                      <p:cBhvr>
                                        <p:cTn id="9" dur="500" fill="hold"/>
                                        <p:tgtEl>
                                          <p:spTgt spid="118786"/>
                                        </p:tgtEl>
                                        <p:attrNameLst>
                                          <p:attrName>style.rotation</p:attrName>
                                        </p:attrNameLst>
                                      </p:cBhvr>
                                      <p:tavLst>
                                        <p:tav tm="0">
                                          <p:val>
                                            <p:fltVal val="360"/>
                                          </p:val>
                                        </p:tav>
                                        <p:tav tm="100000">
                                          <p:val>
                                            <p:fltVal val="0"/>
                                          </p:val>
                                        </p:tav>
                                      </p:tavLst>
                                    </p:anim>
                                    <p:animEffect transition="in" filter="fade">
                                      <p:cBhvr>
                                        <p:cTn id="10" dur="500"/>
                                        <p:tgtEl>
                                          <p:spTgt spid="118786"/>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118787">
                                            <p:txEl>
                                              <p:pRg st="0" end="0"/>
                                            </p:txEl>
                                          </p:spTgt>
                                        </p:tgtEl>
                                        <p:attrNameLst>
                                          <p:attrName>style.visibility</p:attrName>
                                        </p:attrNameLst>
                                      </p:cBhvr>
                                      <p:to>
                                        <p:strVal val="visible"/>
                                      </p:to>
                                    </p:set>
                                    <p:anim calcmode="lin" valueType="num">
                                      <p:cBhvr>
                                        <p:cTn id="15" dur="500" fill="hold"/>
                                        <p:tgtEl>
                                          <p:spTgt spid="118787">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18787">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118787">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118787">
                                            <p:txEl>
                                              <p:pRg st="0" end="0"/>
                                            </p:txEl>
                                          </p:spTgt>
                                        </p:tgtEl>
                                      </p:cBhvr>
                                    </p:animEffect>
                                  </p:childTnLst>
                                </p:cTn>
                              </p:par>
                              <p:par>
                                <p:cTn id="19" presetID="49" presetClass="entr" presetSubtype="0" decel="100000" fill="hold" grpId="0" nodeType="withEffect">
                                  <p:stCondLst>
                                    <p:cond delay="0"/>
                                  </p:stCondLst>
                                  <p:iterate type="lt">
                                    <p:tmPct val="10000"/>
                                  </p:iterate>
                                  <p:childTnLst>
                                    <p:set>
                                      <p:cBhvr>
                                        <p:cTn id="20" dur="1" fill="hold">
                                          <p:stCondLst>
                                            <p:cond delay="0"/>
                                          </p:stCondLst>
                                        </p:cTn>
                                        <p:tgtEl>
                                          <p:spTgt spid="118787">
                                            <p:txEl>
                                              <p:pRg st="1" end="1"/>
                                            </p:txEl>
                                          </p:spTgt>
                                        </p:tgtEl>
                                        <p:attrNameLst>
                                          <p:attrName>style.visibility</p:attrName>
                                        </p:attrNameLst>
                                      </p:cBhvr>
                                      <p:to>
                                        <p:strVal val="visible"/>
                                      </p:to>
                                    </p:set>
                                    <p:anim calcmode="lin" valueType="num">
                                      <p:cBhvr>
                                        <p:cTn id="21" dur="500" fill="hold"/>
                                        <p:tgtEl>
                                          <p:spTgt spid="118787">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118787">
                                            <p:txEl>
                                              <p:pRg st="1" end="1"/>
                                            </p:txEl>
                                          </p:spTgt>
                                        </p:tgtEl>
                                        <p:attrNameLst>
                                          <p:attrName>ppt_h</p:attrName>
                                        </p:attrNameLst>
                                      </p:cBhvr>
                                      <p:tavLst>
                                        <p:tav tm="0">
                                          <p:val>
                                            <p:fltVal val="0"/>
                                          </p:val>
                                        </p:tav>
                                        <p:tav tm="100000">
                                          <p:val>
                                            <p:strVal val="#ppt_h"/>
                                          </p:val>
                                        </p:tav>
                                      </p:tavLst>
                                    </p:anim>
                                    <p:anim calcmode="lin" valueType="num">
                                      <p:cBhvr>
                                        <p:cTn id="23" dur="500" fill="hold"/>
                                        <p:tgtEl>
                                          <p:spTgt spid="118787">
                                            <p:txEl>
                                              <p:pRg st="1" end="1"/>
                                            </p:txEl>
                                          </p:spTgt>
                                        </p:tgtEl>
                                        <p:attrNameLst>
                                          <p:attrName>style.rotation</p:attrName>
                                        </p:attrNameLst>
                                      </p:cBhvr>
                                      <p:tavLst>
                                        <p:tav tm="0">
                                          <p:val>
                                            <p:fltVal val="360"/>
                                          </p:val>
                                        </p:tav>
                                        <p:tav tm="100000">
                                          <p:val>
                                            <p:fltVal val="0"/>
                                          </p:val>
                                        </p:tav>
                                      </p:tavLst>
                                    </p:anim>
                                    <p:animEffect transition="in" filter="fade">
                                      <p:cBhvr>
                                        <p:cTn id="24" dur="500"/>
                                        <p:tgtEl>
                                          <p:spTgt spid="118787">
                                            <p:txEl>
                                              <p:pRg st="1" end="1"/>
                                            </p:txEl>
                                          </p:spTgt>
                                        </p:tgtEl>
                                      </p:cBhvr>
                                    </p:animEffect>
                                  </p:childTnLst>
                                </p:cTn>
                              </p:par>
                              <p:par>
                                <p:cTn id="25" presetID="49" presetClass="entr" presetSubtype="0" decel="100000" fill="hold" grpId="0" nodeType="withEffect">
                                  <p:stCondLst>
                                    <p:cond delay="0"/>
                                  </p:stCondLst>
                                  <p:iterate type="lt">
                                    <p:tmPct val="10000"/>
                                  </p:iterate>
                                  <p:childTnLst>
                                    <p:set>
                                      <p:cBhvr>
                                        <p:cTn id="26" dur="1" fill="hold">
                                          <p:stCondLst>
                                            <p:cond delay="0"/>
                                          </p:stCondLst>
                                        </p:cTn>
                                        <p:tgtEl>
                                          <p:spTgt spid="118787">
                                            <p:txEl>
                                              <p:pRg st="2" end="2"/>
                                            </p:txEl>
                                          </p:spTgt>
                                        </p:tgtEl>
                                        <p:attrNameLst>
                                          <p:attrName>style.visibility</p:attrName>
                                        </p:attrNameLst>
                                      </p:cBhvr>
                                      <p:to>
                                        <p:strVal val="visible"/>
                                      </p:to>
                                    </p:set>
                                    <p:anim calcmode="lin" valueType="num">
                                      <p:cBhvr>
                                        <p:cTn id="27" dur="500" fill="hold"/>
                                        <p:tgtEl>
                                          <p:spTgt spid="118787">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118787">
                                            <p:txEl>
                                              <p:pRg st="2" end="2"/>
                                            </p:txEl>
                                          </p:spTgt>
                                        </p:tgtEl>
                                        <p:attrNameLst>
                                          <p:attrName>ppt_h</p:attrName>
                                        </p:attrNameLst>
                                      </p:cBhvr>
                                      <p:tavLst>
                                        <p:tav tm="0">
                                          <p:val>
                                            <p:fltVal val="0"/>
                                          </p:val>
                                        </p:tav>
                                        <p:tav tm="100000">
                                          <p:val>
                                            <p:strVal val="#ppt_h"/>
                                          </p:val>
                                        </p:tav>
                                      </p:tavLst>
                                    </p:anim>
                                    <p:anim calcmode="lin" valueType="num">
                                      <p:cBhvr>
                                        <p:cTn id="29" dur="500" fill="hold"/>
                                        <p:tgtEl>
                                          <p:spTgt spid="118787">
                                            <p:txEl>
                                              <p:pRg st="2" end="2"/>
                                            </p:txEl>
                                          </p:spTgt>
                                        </p:tgtEl>
                                        <p:attrNameLst>
                                          <p:attrName>style.rotation</p:attrName>
                                        </p:attrNameLst>
                                      </p:cBhvr>
                                      <p:tavLst>
                                        <p:tav tm="0">
                                          <p:val>
                                            <p:fltVal val="360"/>
                                          </p:val>
                                        </p:tav>
                                        <p:tav tm="100000">
                                          <p:val>
                                            <p:fltVal val="0"/>
                                          </p:val>
                                        </p:tav>
                                      </p:tavLst>
                                    </p:anim>
                                    <p:animEffect transition="in" filter="fade">
                                      <p:cBhvr>
                                        <p:cTn id="30" dur="500"/>
                                        <p:tgtEl>
                                          <p:spTgt spid="118787">
                                            <p:txEl>
                                              <p:pRg st="2" end="2"/>
                                            </p:txEl>
                                          </p:spTgt>
                                        </p:tgtEl>
                                      </p:cBhvr>
                                    </p:animEffect>
                                  </p:childTnLst>
                                </p:cTn>
                              </p:par>
                              <p:par>
                                <p:cTn id="31" presetID="49" presetClass="entr" presetSubtype="0" decel="100000" fill="hold" grpId="0" nodeType="withEffect">
                                  <p:stCondLst>
                                    <p:cond delay="0"/>
                                  </p:stCondLst>
                                  <p:iterate type="lt">
                                    <p:tmPct val="10000"/>
                                  </p:iterate>
                                  <p:childTnLst>
                                    <p:set>
                                      <p:cBhvr>
                                        <p:cTn id="32" dur="1" fill="hold">
                                          <p:stCondLst>
                                            <p:cond delay="0"/>
                                          </p:stCondLst>
                                        </p:cTn>
                                        <p:tgtEl>
                                          <p:spTgt spid="118787">
                                            <p:txEl>
                                              <p:pRg st="3" end="3"/>
                                            </p:txEl>
                                          </p:spTgt>
                                        </p:tgtEl>
                                        <p:attrNameLst>
                                          <p:attrName>style.visibility</p:attrName>
                                        </p:attrNameLst>
                                      </p:cBhvr>
                                      <p:to>
                                        <p:strVal val="visible"/>
                                      </p:to>
                                    </p:set>
                                    <p:anim calcmode="lin" valueType="num">
                                      <p:cBhvr>
                                        <p:cTn id="33" dur="500" fill="hold"/>
                                        <p:tgtEl>
                                          <p:spTgt spid="118787">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118787">
                                            <p:txEl>
                                              <p:pRg st="3" end="3"/>
                                            </p:txEl>
                                          </p:spTgt>
                                        </p:tgtEl>
                                        <p:attrNameLst>
                                          <p:attrName>ppt_h</p:attrName>
                                        </p:attrNameLst>
                                      </p:cBhvr>
                                      <p:tavLst>
                                        <p:tav tm="0">
                                          <p:val>
                                            <p:fltVal val="0"/>
                                          </p:val>
                                        </p:tav>
                                        <p:tav tm="100000">
                                          <p:val>
                                            <p:strVal val="#ppt_h"/>
                                          </p:val>
                                        </p:tav>
                                      </p:tavLst>
                                    </p:anim>
                                    <p:anim calcmode="lin" valueType="num">
                                      <p:cBhvr>
                                        <p:cTn id="35" dur="500" fill="hold"/>
                                        <p:tgtEl>
                                          <p:spTgt spid="118787">
                                            <p:txEl>
                                              <p:pRg st="3" end="3"/>
                                            </p:txEl>
                                          </p:spTgt>
                                        </p:tgtEl>
                                        <p:attrNameLst>
                                          <p:attrName>style.rotation</p:attrName>
                                        </p:attrNameLst>
                                      </p:cBhvr>
                                      <p:tavLst>
                                        <p:tav tm="0">
                                          <p:val>
                                            <p:fltVal val="360"/>
                                          </p:val>
                                        </p:tav>
                                        <p:tav tm="100000">
                                          <p:val>
                                            <p:fltVal val="0"/>
                                          </p:val>
                                        </p:tav>
                                      </p:tavLst>
                                    </p:anim>
                                    <p:animEffect transition="in" filter="fade">
                                      <p:cBhvr>
                                        <p:cTn id="36" dur="500"/>
                                        <p:tgtEl>
                                          <p:spTgt spid="118787">
                                            <p:txEl>
                                              <p:pRg st="3" end="3"/>
                                            </p:txEl>
                                          </p:spTgt>
                                        </p:tgtEl>
                                      </p:cBhvr>
                                    </p:animEffect>
                                  </p:childTnLst>
                                </p:cTn>
                              </p:par>
                              <p:par>
                                <p:cTn id="37" presetID="49" presetClass="entr" presetSubtype="0" decel="100000" fill="hold" grpId="0" nodeType="withEffect">
                                  <p:stCondLst>
                                    <p:cond delay="0"/>
                                  </p:stCondLst>
                                  <p:iterate type="lt">
                                    <p:tmPct val="10000"/>
                                  </p:iterate>
                                  <p:childTnLst>
                                    <p:set>
                                      <p:cBhvr>
                                        <p:cTn id="38" dur="1" fill="hold">
                                          <p:stCondLst>
                                            <p:cond delay="0"/>
                                          </p:stCondLst>
                                        </p:cTn>
                                        <p:tgtEl>
                                          <p:spTgt spid="118787">
                                            <p:txEl>
                                              <p:pRg st="4" end="4"/>
                                            </p:txEl>
                                          </p:spTgt>
                                        </p:tgtEl>
                                        <p:attrNameLst>
                                          <p:attrName>style.visibility</p:attrName>
                                        </p:attrNameLst>
                                      </p:cBhvr>
                                      <p:to>
                                        <p:strVal val="visible"/>
                                      </p:to>
                                    </p:set>
                                    <p:anim calcmode="lin" valueType="num">
                                      <p:cBhvr>
                                        <p:cTn id="39" dur="500" fill="hold"/>
                                        <p:tgtEl>
                                          <p:spTgt spid="118787">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118787">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118787">
                                            <p:txEl>
                                              <p:pRg st="4" end="4"/>
                                            </p:txEl>
                                          </p:spTgt>
                                        </p:tgtEl>
                                        <p:attrNameLst>
                                          <p:attrName>style.rotation</p:attrName>
                                        </p:attrNameLst>
                                      </p:cBhvr>
                                      <p:tavLst>
                                        <p:tav tm="0">
                                          <p:val>
                                            <p:fltVal val="360"/>
                                          </p:val>
                                        </p:tav>
                                        <p:tav tm="100000">
                                          <p:val>
                                            <p:fltVal val="0"/>
                                          </p:val>
                                        </p:tav>
                                      </p:tavLst>
                                    </p:anim>
                                    <p:animEffect transition="in" filter="fade">
                                      <p:cBhvr>
                                        <p:cTn id="42" dur="500"/>
                                        <p:tgtEl>
                                          <p:spTgt spid="1187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6" grpId="0"/>
      <p:bldP spid="118787" grpId="0" build="p">
        <p:tmplLst>
          <p:tmpl lvl="1">
            <p:tnLst>
              <p:par>
                <p:cTn presetID="49" presetClass="entr" presetSubtype="0" decel="100000" fill="hold" nodeType="clickEffect">
                  <p:stCondLst>
                    <p:cond delay="0"/>
                  </p:stCondLst>
                  <p:iterate type="lt">
                    <p:tmPct val="10000"/>
                  </p:iterate>
                  <p:childTnLst>
                    <p:set>
                      <p:cBhvr>
                        <p:cTn dur="1" fill="hold">
                          <p:stCondLst>
                            <p:cond delay="0"/>
                          </p:stCondLst>
                        </p:cTn>
                        <p:tgtEl>
                          <p:spTgt spid="118787"/>
                        </p:tgtEl>
                        <p:attrNameLst>
                          <p:attrName>style.visibility</p:attrName>
                        </p:attrNameLst>
                      </p:cBhvr>
                      <p:to>
                        <p:strVal val="visible"/>
                      </p:to>
                    </p:set>
                    <p:anim calcmode="lin" valueType="num">
                      <p:cBhvr>
                        <p:cTn dur="500" fill="hold"/>
                        <p:tgtEl>
                          <p:spTgt spid="118787"/>
                        </p:tgtEl>
                        <p:attrNameLst>
                          <p:attrName>ppt_w</p:attrName>
                        </p:attrNameLst>
                      </p:cBhvr>
                      <p:tavLst>
                        <p:tav tm="0">
                          <p:val>
                            <p:fltVal val="0"/>
                          </p:val>
                        </p:tav>
                        <p:tav tm="100000">
                          <p:val>
                            <p:strVal val="#ppt_w"/>
                          </p:val>
                        </p:tav>
                      </p:tavLst>
                    </p:anim>
                    <p:anim calcmode="lin" valueType="num">
                      <p:cBhvr>
                        <p:cTn dur="500" fill="hold"/>
                        <p:tgtEl>
                          <p:spTgt spid="118787"/>
                        </p:tgtEl>
                        <p:attrNameLst>
                          <p:attrName>ppt_h</p:attrName>
                        </p:attrNameLst>
                      </p:cBhvr>
                      <p:tavLst>
                        <p:tav tm="0">
                          <p:val>
                            <p:fltVal val="0"/>
                          </p:val>
                        </p:tav>
                        <p:tav tm="100000">
                          <p:val>
                            <p:strVal val="#ppt_h"/>
                          </p:val>
                        </p:tav>
                      </p:tavLst>
                    </p:anim>
                    <p:anim calcmode="lin" valueType="num">
                      <p:cBhvr>
                        <p:cTn dur="500" fill="hold"/>
                        <p:tgtEl>
                          <p:spTgt spid="118787"/>
                        </p:tgtEl>
                        <p:attrNameLst>
                          <p:attrName>style.rotation</p:attrName>
                        </p:attrNameLst>
                      </p:cBhvr>
                      <p:tavLst>
                        <p:tav tm="0">
                          <p:val>
                            <p:fltVal val="360"/>
                          </p:val>
                        </p:tav>
                        <p:tav tm="100000">
                          <p:val>
                            <p:fltVal val="0"/>
                          </p:val>
                        </p:tav>
                      </p:tavLst>
                    </p:anim>
                    <p:animEffect transition="in" filter="fade">
                      <p:cBhvr>
                        <p:cTn dur="500"/>
                        <p:tgtEl>
                          <p:spTgt spid="118787"/>
                        </p:tgtEl>
                      </p:cBhvr>
                    </p:animEffect>
                  </p:childTnLst>
                </p:cTn>
              </p:par>
            </p:tnLst>
          </p:tmpl>
          <p:tmpl lvl="2">
            <p:tnLst>
              <p:par>
                <p:cTn presetID="49" presetClass="entr" presetSubtype="0" decel="100000" fill="hold" nodeType="withEffect">
                  <p:stCondLst>
                    <p:cond delay="0"/>
                  </p:stCondLst>
                  <p:iterate type="lt">
                    <p:tmPct val="10000"/>
                  </p:iterate>
                  <p:childTnLst>
                    <p:set>
                      <p:cBhvr>
                        <p:cTn dur="1" fill="hold">
                          <p:stCondLst>
                            <p:cond delay="0"/>
                          </p:stCondLst>
                        </p:cTn>
                        <p:tgtEl>
                          <p:spTgt spid="118787"/>
                        </p:tgtEl>
                        <p:attrNameLst>
                          <p:attrName>style.visibility</p:attrName>
                        </p:attrNameLst>
                      </p:cBhvr>
                      <p:to>
                        <p:strVal val="visible"/>
                      </p:to>
                    </p:set>
                    <p:anim calcmode="lin" valueType="num">
                      <p:cBhvr>
                        <p:cTn dur="500" fill="hold"/>
                        <p:tgtEl>
                          <p:spTgt spid="118787"/>
                        </p:tgtEl>
                        <p:attrNameLst>
                          <p:attrName>ppt_w</p:attrName>
                        </p:attrNameLst>
                      </p:cBhvr>
                      <p:tavLst>
                        <p:tav tm="0">
                          <p:val>
                            <p:fltVal val="0"/>
                          </p:val>
                        </p:tav>
                        <p:tav tm="100000">
                          <p:val>
                            <p:strVal val="#ppt_w"/>
                          </p:val>
                        </p:tav>
                      </p:tavLst>
                    </p:anim>
                    <p:anim calcmode="lin" valueType="num">
                      <p:cBhvr>
                        <p:cTn dur="500" fill="hold"/>
                        <p:tgtEl>
                          <p:spTgt spid="118787"/>
                        </p:tgtEl>
                        <p:attrNameLst>
                          <p:attrName>ppt_h</p:attrName>
                        </p:attrNameLst>
                      </p:cBhvr>
                      <p:tavLst>
                        <p:tav tm="0">
                          <p:val>
                            <p:fltVal val="0"/>
                          </p:val>
                        </p:tav>
                        <p:tav tm="100000">
                          <p:val>
                            <p:strVal val="#ppt_h"/>
                          </p:val>
                        </p:tav>
                      </p:tavLst>
                    </p:anim>
                    <p:anim calcmode="lin" valueType="num">
                      <p:cBhvr>
                        <p:cTn dur="500" fill="hold"/>
                        <p:tgtEl>
                          <p:spTgt spid="118787"/>
                        </p:tgtEl>
                        <p:attrNameLst>
                          <p:attrName>style.rotation</p:attrName>
                        </p:attrNameLst>
                      </p:cBhvr>
                      <p:tavLst>
                        <p:tav tm="0">
                          <p:val>
                            <p:fltVal val="360"/>
                          </p:val>
                        </p:tav>
                        <p:tav tm="100000">
                          <p:val>
                            <p:fltVal val="0"/>
                          </p:val>
                        </p:tav>
                      </p:tavLst>
                    </p:anim>
                    <p:animEffect transition="in" filter="fade">
                      <p:cBhvr>
                        <p:cTn dur="500"/>
                        <p:tgtEl>
                          <p:spTgt spid="118787"/>
                        </p:tgtEl>
                      </p:cBhvr>
                    </p:animEffect>
                  </p:childTnLst>
                </p:cTn>
              </p:par>
            </p:tnLst>
          </p:tmpl>
          <p:tmpl lvl="3">
            <p:tnLst>
              <p:par>
                <p:cTn presetID="49" presetClass="entr" presetSubtype="0" decel="100000" fill="hold" nodeType="withEffect">
                  <p:stCondLst>
                    <p:cond delay="0"/>
                  </p:stCondLst>
                  <p:iterate type="lt">
                    <p:tmPct val="10000"/>
                  </p:iterate>
                  <p:childTnLst>
                    <p:set>
                      <p:cBhvr>
                        <p:cTn dur="1" fill="hold">
                          <p:stCondLst>
                            <p:cond delay="0"/>
                          </p:stCondLst>
                        </p:cTn>
                        <p:tgtEl>
                          <p:spTgt spid="118787"/>
                        </p:tgtEl>
                        <p:attrNameLst>
                          <p:attrName>style.visibility</p:attrName>
                        </p:attrNameLst>
                      </p:cBhvr>
                      <p:to>
                        <p:strVal val="visible"/>
                      </p:to>
                    </p:set>
                    <p:anim calcmode="lin" valueType="num">
                      <p:cBhvr>
                        <p:cTn dur="500" fill="hold"/>
                        <p:tgtEl>
                          <p:spTgt spid="118787"/>
                        </p:tgtEl>
                        <p:attrNameLst>
                          <p:attrName>ppt_w</p:attrName>
                        </p:attrNameLst>
                      </p:cBhvr>
                      <p:tavLst>
                        <p:tav tm="0">
                          <p:val>
                            <p:fltVal val="0"/>
                          </p:val>
                        </p:tav>
                        <p:tav tm="100000">
                          <p:val>
                            <p:strVal val="#ppt_w"/>
                          </p:val>
                        </p:tav>
                      </p:tavLst>
                    </p:anim>
                    <p:anim calcmode="lin" valueType="num">
                      <p:cBhvr>
                        <p:cTn dur="500" fill="hold"/>
                        <p:tgtEl>
                          <p:spTgt spid="118787"/>
                        </p:tgtEl>
                        <p:attrNameLst>
                          <p:attrName>ppt_h</p:attrName>
                        </p:attrNameLst>
                      </p:cBhvr>
                      <p:tavLst>
                        <p:tav tm="0">
                          <p:val>
                            <p:fltVal val="0"/>
                          </p:val>
                        </p:tav>
                        <p:tav tm="100000">
                          <p:val>
                            <p:strVal val="#ppt_h"/>
                          </p:val>
                        </p:tav>
                      </p:tavLst>
                    </p:anim>
                    <p:anim calcmode="lin" valueType="num">
                      <p:cBhvr>
                        <p:cTn dur="500" fill="hold"/>
                        <p:tgtEl>
                          <p:spTgt spid="118787"/>
                        </p:tgtEl>
                        <p:attrNameLst>
                          <p:attrName>style.rotation</p:attrName>
                        </p:attrNameLst>
                      </p:cBhvr>
                      <p:tavLst>
                        <p:tav tm="0">
                          <p:val>
                            <p:fltVal val="360"/>
                          </p:val>
                        </p:tav>
                        <p:tav tm="100000">
                          <p:val>
                            <p:fltVal val="0"/>
                          </p:val>
                        </p:tav>
                      </p:tavLst>
                    </p:anim>
                    <p:animEffect transition="in" filter="fade">
                      <p:cBhvr>
                        <p:cTn dur="500"/>
                        <p:tgtEl>
                          <p:spTgt spid="118787"/>
                        </p:tgtEl>
                      </p:cBhvr>
                    </p:animEffect>
                  </p:childTnLst>
                </p:cTn>
              </p:par>
            </p:tnLst>
          </p:tmpl>
          <p:tmpl lvl="4">
            <p:tnLst>
              <p:par>
                <p:cTn presetID="49" presetClass="entr" presetSubtype="0" decel="100000" fill="hold" nodeType="withEffect">
                  <p:stCondLst>
                    <p:cond delay="0"/>
                  </p:stCondLst>
                  <p:iterate type="lt">
                    <p:tmPct val="10000"/>
                  </p:iterate>
                  <p:childTnLst>
                    <p:set>
                      <p:cBhvr>
                        <p:cTn dur="1" fill="hold">
                          <p:stCondLst>
                            <p:cond delay="0"/>
                          </p:stCondLst>
                        </p:cTn>
                        <p:tgtEl>
                          <p:spTgt spid="118787"/>
                        </p:tgtEl>
                        <p:attrNameLst>
                          <p:attrName>style.visibility</p:attrName>
                        </p:attrNameLst>
                      </p:cBhvr>
                      <p:to>
                        <p:strVal val="visible"/>
                      </p:to>
                    </p:set>
                    <p:anim calcmode="lin" valueType="num">
                      <p:cBhvr>
                        <p:cTn dur="500" fill="hold"/>
                        <p:tgtEl>
                          <p:spTgt spid="118787"/>
                        </p:tgtEl>
                        <p:attrNameLst>
                          <p:attrName>ppt_w</p:attrName>
                        </p:attrNameLst>
                      </p:cBhvr>
                      <p:tavLst>
                        <p:tav tm="0">
                          <p:val>
                            <p:fltVal val="0"/>
                          </p:val>
                        </p:tav>
                        <p:tav tm="100000">
                          <p:val>
                            <p:strVal val="#ppt_w"/>
                          </p:val>
                        </p:tav>
                      </p:tavLst>
                    </p:anim>
                    <p:anim calcmode="lin" valueType="num">
                      <p:cBhvr>
                        <p:cTn dur="500" fill="hold"/>
                        <p:tgtEl>
                          <p:spTgt spid="118787"/>
                        </p:tgtEl>
                        <p:attrNameLst>
                          <p:attrName>ppt_h</p:attrName>
                        </p:attrNameLst>
                      </p:cBhvr>
                      <p:tavLst>
                        <p:tav tm="0">
                          <p:val>
                            <p:fltVal val="0"/>
                          </p:val>
                        </p:tav>
                        <p:tav tm="100000">
                          <p:val>
                            <p:strVal val="#ppt_h"/>
                          </p:val>
                        </p:tav>
                      </p:tavLst>
                    </p:anim>
                    <p:anim calcmode="lin" valueType="num">
                      <p:cBhvr>
                        <p:cTn dur="500" fill="hold"/>
                        <p:tgtEl>
                          <p:spTgt spid="118787"/>
                        </p:tgtEl>
                        <p:attrNameLst>
                          <p:attrName>style.rotation</p:attrName>
                        </p:attrNameLst>
                      </p:cBhvr>
                      <p:tavLst>
                        <p:tav tm="0">
                          <p:val>
                            <p:fltVal val="360"/>
                          </p:val>
                        </p:tav>
                        <p:tav tm="100000">
                          <p:val>
                            <p:fltVal val="0"/>
                          </p:val>
                        </p:tav>
                      </p:tavLst>
                    </p:anim>
                    <p:animEffect transition="in" filter="fade">
                      <p:cBhvr>
                        <p:cTn dur="500"/>
                        <p:tgtEl>
                          <p:spTgt spid="118787"/>
                        </p:tgtEl>
                      </p:cBhvr>
                    </p:animEffect>
                  </p:childTnLst>
                </p:cTn>
              </p:par>
            </p:tnLst>
          </p:tmpl>
          <p:tmpl lvl="5">
            <p:tnLst>
              <p:par>
                <p:cTn presetID="49" presetClass="entr" presetSubtype="0" decel="100000" fill="hold" nodeType="withEffect">
                  <p:stCondLst>
                    <p:cond delay="0"/>
                  </p:stCondLst>
                  <p:iterate type="lt">
                    <p:tmPct val="10000"/>
                  </p:iterate>
                  <p:childTnLst>
                    <p:set>
                      <p:cBhvr>
                        <p:cTn dur="1" fill="hold">
                          <p:stCondLst>
                            <p:cond delay="0"/>
                          </p:stCondLst>
                        </p:cTn>
                        <p:tgtEl>
                          <p:spTgt spid="118787"/>
                        </p:tgtEl>
                        <p:attrNameLst>
                          <p:attrName>style.visibility</p:attrName>
                        </p:attrNameLst>
                      </p:cBhvr>
                      <p:to>
                        <p:strVal val="visible"/>
                      </p:to>
                    </p:set>
                    <p:anim calcmode="lin" valueType="num">
                      <p:cBhvr>
                        <p:cTn dur="500" fill="hold"/>
                        <p:tgtEl>
                          <p:spTgt spid="118787"/>
                        </p:tgtEl>
                        <p:attrNameLst>
                          <p:attrName>ppt_w</p:attrName>
                        </p:attrNameLst>
                      </p:cBhvr>
                      <p:tavLst>
                        <p:tav tm="0">
                          <p:val>
                            <p:fltVal val="0"/>
                          </p:val>
                        </p:tav>
                        <p:tav tm="100000">
                          <p:val>
                            <p:strVal val="#ppt_w"/>
                          </p:val>
                        </p:tav>
                      </p:tavLst>
                    </p:anim>
                    <p:anim calcmode="lin" valueType="num">
                      <p:cBhvr>
                        <p:cTn dur="500" fill="hold"/>
                        <p:tgtEl>
                          <p:spTgt spid="118787"/>
                        </p:tgtEl>
                        <p:attrNameLst>
                          <p:attrName>ppt_h</p:attrName>
                        </p:attrNameLst>
                      </p:cBhvr>
                      <p:tavLst>
                        <p:tav tm="0">
                          <p:val>
                            <p:fltVal val="0"/>
                          </p:val>
                        </p:tav>
                        <p:tav tm="100000">
                          <p:val>
                            <p:strVal val="#ppt_h"/>
                          </p:val>
                        </p:tav>
                      </p:tavLst>
                    </p:anim>
                    <p:anim calcmode="lin" valueType="num">
                      <p:cBhvr>
                        <p:cTn dur="500" fill="hold"/>
                        <p:tgtEl>
                          <p:spTgt spid="118787"/>
                        </p:tgtEl>
                        <p:attrNameLst>
                          <p:attrName>style.rotation</p:attrName>
                        </p:attrNameLst>
                      </p:cBhvr>
                      <p:tavLst>
                        <p:tav tm="0">
                          <p:val>
                            <p:fltVal val="360"/>
                          </p:val>
                        </p:tav>
                        <p:tav tm="100000">
                          <p:val>
                            <p:fltVal val="0"/>
                          </p:val>
                        </p:tav>
                      </p:tavLst>
                    </p:anim>
                    <p:animEffect transition="in" filter="fade">
                      <p:cBhvr>
                        <p:cTn dur="500"/>
                        <p:tgtEl>
                          <p:spTgt spid="118787"/>
                        </p:tgtEl>
                      </p:cBhvr>
                    </p:animEffect>
                  </p:childTnLst>
                </p:cTn>
              </p:par>
            </p:tnLst>
          </p:tmpl>
        </p:tmplLst>
      </p:bldP>
    </p:bldLst>
  </p:timing>
  <p:txStyles>
    <p:titleStyle>
      <a:lvl1pPr algn="l"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34146" name="Group 2"/>
          <p:cNvGrpSpPr>
            <a:grpSpLocks/>
          </p:cNvGrpSpPr>
          <p:nvPr/>
        </p:nvGrpSpPr>
        <p:grpSpPr bwMode="auto">
          <a:xfrm>
            <a:off x="6303963" y="0"/>
            <a:ext cx="2840037" cy="3254375"/>
            <a:chOff x="3115" y="0"/>
            <a:chExt cx="2170" cy="2486"/>
          </a:xfrm>
        </p:grpSpPr>
        <p:grpSp>
          <p:nvGrpSpPr>
            <p:cNvPr id="134152" name="Group 3"/>
            <p:cNvGrpSpPr>
              <a:grpSpLocks/>
            </p:cNvGrpSpPr>
            <p:nvPr/>
          </p:nvGrpSpPr>
          <p:grpSpPr bwMode="auto">
            <a:xfrm>
              <a:off x="4080" y="1910"/>
              <a:ext cx="768" cy="576"/>
              <a:chOff x="0" y="0"/>
              <a:chExt cx="768" cy="576"/>
            </a:xfrm>
          </p:grpSpPr>
          <p:sp>
            <p:nvSpPr>
              <p:cNvPr id="132100" name="Oval 4"/>
              <p:cNvSpPr>
                <a:spLocks noChangeArrowheads="1"/>
              </p:cNvSpPr>
              <p:nvPr/>
            </p:nvSpPr>
            <p:spPr bwMode="hidden">
              <a:xfrm>
                <a:off x="1"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sp>
            <p:nvSpPr>
              <p:cNvPr id="132101" name="Oval 5"/>
              <p:cNvSpPr>
                <a:spLocks noChangeArrowheads="1"/>
              </p:cNvSpPr>
              <p:nvPr/>
            </p:nvSpPr>
            <p:spPr bwMode="hidden">
              <a:xfrm>
                <a:off x="276" y="252"/>
                <a:ext cx="186"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grpSp>
        <p:grpSp>
          <p:nvGrpSpPr>
            <p:cNvPr id="134153" name="Group 6"/>
            <p:cNvGrpSpPr>
              <a:grpSpLocks/>
            </p:cNvGrpSpPr>
            <p:nvPr/>
          </p:nvGrpSpPr>
          <p:grpSpPr bwMode="auto">
            <a:xfrm>
              <a:off x="4257" y="1103"/>
              <a:ext cx="768" cy="576"/>
              <a:chOff x="0" y="0"/>
              <a:chExt cx="768" cy="576"/>
            </a:xfrm>
          </p:grpSpPr>
          <p:sp>
            <p:nvSpPr>
              <p:cNvPr id="132103" name="Oval 7"/>
              <p:cNvSpPr>
                <a:spLocks noChangeArrowheads="1"/>
              </p:cNvSpPr>
              <p:nvPr/>
            </p:nvSpPr>
            <p:spPr bwMode="hidden">
              <a:xfrm>
                <a:off x="-1" y="1"/>
                <a:ext cx="769"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sp>
            <p:nvSpPr>
              <p:cNvPr id="132104" name="Oval 8"/>
              <p:cNvSpPr>
                <a:spLocks noChangeArrowheads="1"/>
              </p:cNvSpPr>
              <p:nvPr/>
            </p:nvSpPr>
            <p:spPr bwMode="hidden">
              <a:xfrm>
                <a:off x="276" y="253"/>
                <a:ext cx="186"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grpSp>
        <p:grpSp>
          <p:nvGrpSpPr>
            <p:cNvPr id="134154" name="Group 9"/>
            <p:cNvGrpSpPr>
              <a:grpSpLocks/>
            </p:cNvGrpSpPr>
            <p:nvPr/>
          </p:nvGrpSpPr>
          <p:grpSpPr bwMode="auto">
            <a:xfrm>
              <a:off x="3134" y="0"/>
              <a:ext cx="768" cy="576"/>
              <a:chOff x="0" y="0"/>
              <a:chExt cx="768" cy="576"/>
            </a:xfrm>
          </p:grpSpPr>
          <p:sp>
            <p:nvSpPr>
              <p:cNvPr id="132106" name="Oval 10"/>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sp>
            <p:nvSpPr>
              <p:cNvPr id="132107" name="Oval 11"/>
              <p:cNvSpPr>
                <a:spLocks noChangeArrowheads="1"/>
              </p:cNvSpPr>
              <p:nvPr/>
            </p:nvSpPr>
            <p:spPr bwMode="hidden">
              <a:xfrm>
                <a:off x="276" y="252"/>
                <a:ext cx="186"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grpSp>
        <p:grpSp>
          <p:nvGrpSpPr>
            <p:cNvPr id="134155" name="Group 12"/>
            <p:cNvGrpSpPr>
              <a:grpSpLocks/>
            </p:cNvGrpSpPr>
            <p:nvPr/>
          </p:nvGrpSpPr>
          <p:grpSpPr bwMode="auto">
            <a:xfrm>
              <a:off x="3115" y="0"/>
              <a:ext cx="2170" cy="1702"/>
              <a:chOff x="3115" y="0"/>
              <a:chExt cx="2170" cy="1702"/>
            </a:xfrm>
          </p:grpSpPr>
          <p:grpSp>
            <p:nvGrpSpPr>
              <p:cNvPr id="134156" name="Group 13"/>
              <p:cNvGrpSpPr>
                <a:grpSpLocks/>
              </p:cNvGrpSpPr>
              <p:nvPr/>
            </p:nvGrpSpPr>
            <p:grpSpPr bwMode="auto">
              <a:xfrm>
                <a:off x="3640" y="308"/>
                <a:ext cx="1145" cy="844"/>
                <a:chOff x="1265" y="814"/>
                <a:chExt cx="2919" cy="2151"/>
              </a:xfrm>
            </p:grpSpPr>
            <p:sp>
              <p:nvSpPr>
                <p:cNvPr id="132110" name="Oval 14"/>
                <p:cNvSpPr>
                  <a:spLocks noChangeArrowheads="1"/>
                </p:cNvSpPr>
                <p:nvPr/>
              </p:nvSpPr>
              <p:spPr bwMode="hidden">
                <a:xfrm>
                  <a:off x="1266" y="814"/>
                  <a:ext cx="2919" cy="2151"/>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sp>
              <p:nvSpPr>
                <p:cNvPr id="132111" name="Oval 15"/>
                <p:cNvSpPr>
                  <a:spLocks noChangeArrowheads="1"/>
                </p:cNvSpPr>
                <p:nvPr/>
              </p:nvSpPr>
              <p:spPr bwMode="hidden">
                <a:xfrm>
                  <a:off x="2382" y="1602"/>
                  <a:ext cx="578" cy="405"/>
                </a:xfrm>
                <a:prstGeom prst="ellipse">
                  <a:avLst/>
                </a:prstGeom>
                <a:gradFill rotWithShape="0">
                  <a:gsLst>
                    <a:gs pos="0">
                      <a:schemeClr val="accent2"/>
                    </a:gs>
                    <a:gs pos="100000">
                      <a:schemeClr val="bg2"/>
                    </a:gs>
                  </a:gsLst>
                  <a:path path="shape">
                    <a:fillToRect l="50000" t="50000" r="50000" b="50000"/>
                  </a:path>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grpSp>
          <p:grpSp>
            <p:nvGrpSpPr>
              <p:cNvPr id="134157" name="Group 16"/>
              <p:cNvGrpSpPr>
                <a:grpSpLocks/>
              </p:cNvGrpSpPr>
              <p:nvPr/>
            </p:nvGrpSpPr>
            <p:grpSpPr bwMode="auto">
              <a:xfrm>
                <a:off x="3115" y="0"/>
                <a:ext cx="2145" cy="1702"/>
                <a:chOff x="3115" y="0"/>
                <a:chExt cx="2145" cy="1702"/>
              </a:xfrm>
            </p:grpSpPr>
            <p:grpSp>
              <p:nvGrpSpPr>
                <p:cNvPr id="134180" name="Group 17"/>
                <p:cNvGrpSpPr>
                  <a:grpSpLocks/>
                </p:cNvGrpSpPr>
                <p:nvPr/>
              </p:nvGrpSpPr>
              <p:grpSpPr bwMode="auto">
                <a:xfrm>
                  <a:off x="4505" y="589"/>
                  <a:ext cx="493" cy="912"/>
                  <a:chOff x="3471" y="1530"/>
                  <a:chExt cx="1258" cy="2327"/>
                </a:xfrm>
              </p:grpSpPr>
              <p:sp>
                <p:nvSpPr>
                  <p:cNvPr id="132114" name="Freeform 18"/>
                  <p:cNvSpPr>
                    <a:spLocks/>
                  </p:cNvSpPr>
                  <p:nvPr/>
                </p:nvSpPr>
                <p:spPr bwMode="hidden">
                  <a:xfrm rot="2711884">
                    <a:off x="2767" y="2235"/>
                    <a:ext cx="1720"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sp>
                <p:nvSpPr>
                  <p:cNvPr id="132115" name="Freeform 19"/>
                  <p:cNvSpPr>
                    <a:spLocks/>
                  </p:cNvSpPr>
                  <p:nvPr/>
                </p:nvSpPr>
                <p:spPr bwMode="hidden">
                  <a:xfrm rot="2711884">
                    <a:off x="4021" y="3148"/>
                    <a:ext cx="925"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grpSp>
            <p:grpSp>
              <p:nvGrpSpPr>
                <p:cNvPr id="134181" name="Group 20"/>
                <p:cNvGrpSpPr>
                  <a:grpSpLocks/>
                </p:cNvGrpSpPr>
                <p:nvPr/>
              </p:nvGrpSpPr>
              <p:grpSpPr bwMode="auto">
                <a:xfrm>
                  <a:off x="4267" y="781"/>
                  <a:ext cx="966" cy="522"/>
                  <a:chOff x="2864" y="2019"/>
                  <a:chExt cx="2463" cy="1332"/>
                </a:xfrm>
              </p:grpSpPr>
              <p:sp>
                <p:nvSpPr>
                  <p:cNvPr id="132117" name="Freeform 21"/>
                  <p:cNvSpPr>
                    <a:spLocks/>
                  </p:cNvSpPr>
                  <p:nvPr/>
                </p:nvSpPr>
                <p:spPr bwMode="hidden">
                  <a:xfrm rot="2104081">
                    <a:off x="2865" y="2019"/>
                    <a:ext cx="1812" cy="34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sp>
                <p:nvSpPr>
                  <p:cNvPr id="132118" name="Freeform 22"/>
                  <p:cNvSpPr>
                    <a:spLocks/>
                  </p:cNvSpPr>
                  <p:nvPr/>
                </p:nvSpPr>
                <p:spPr bwMode="hidden">
                  <a:xfrm rot="2104081">
                    <a:off x="4352" y="2805"/>
                    <a:ext cx="974"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grpSp>
            <p:grpSp>
              <p:nvGrpSpPr>
                <p:cNvPr id="134182" name="Group 23"/>
                <p:cNvGrpSpPr>
                  <a:grpSpLocks/>
                </p:cNvGrpSpPr>
                <p:nvPr/>
              </p:nvGrpSpPr>
              <p:grpSpPr bwMode="auto">
                <a:xfrm>
                  <a:off x="4280" y="707"/>
                  <a:ext cx="971" cy="417"/>
                  <a:chOff x="2897" y="1832"/>
                  <a:chExt cx="2477" cy="1064"/>
                </a:xfrm>
              </p:grpSpPr>
              <p:sp>
                <p:nvSpPr>
                  <p:cNvPr id="132120" name="Freeform 24"/>
                  <p:cNvSpPr>
                    <a:spLocks/>
                  </p:cNvSpPr>
                  <p:nvPr/>
                </p:nvSpPr>
                <p:spPr bwMode="hidden">
                  <a:xfrm rot="1582915">
                    <a:off x="2896" y="1832"/>
                    <a:ext cx="1736" cy="30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sp>
                <p:nvSpPr>
                  <p:cNvPr id="132121" name="Freeform 25"/>
                  <p:cNvSpPr>
                    <a:spLocks/>
                  </p:cNvSpPr>
                  <p:nvPr/>
                </p:nvSpPr>
                <p:spPr bwMode="hidden">
                  <a:xfrm rot="1582915">
                    <a:off x="4443" y="2420"/>
                    <a:ext cx="931" cy="47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grpSp>
            <p:grpSp>
              <p:nvGrpSpPr>
                <p:cNvPr id="134183" name="Group 26"/>
                <p:cNvGrpSpPr>
                  <a:grpSpLocks/>
                </p:cNvGrpSpPr>
                <p:nvPr/>
              </p:nvGrpSpPr>
              <p:grpSpPr bwMode="auto">
                <a:xfrm>
                  <a:off x="4291" y="630"/>
                  <a:ext cx="969" cy="364"/>
                  <a:chOff x="2924" y="1636"/>
                  <a:chExt cx="2472" cy="927"/>
                </a:xfrm>
              </p:grpSpPr>
              <p:sp>
                <p:nvSpPr>
                  <p:cNvPr id="132123" name="Freeform 27"/>
                  <p:cNvSpPr>
                    <a:spLocks/>
                  </p:cNvSpPr>
                  <p:nvPr/>
                </p:nvSpPr>
                <p:spPr bwMode="hidden">
                  <a:xfrm rot="1080363">
                    <a:off x="2922" y="1634"/>
                    <a:ext cx="1677" cy="33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sp>
                <p:nvSpPr>
                  <p:cNvPr id="132124" name="Freeform 28"/>
                  <p:cNvSpPr>
                    <a:spLocks/>
                  </p:cNvSpPr>
                  <p:nvPr/>
                </p:nvSpPr>
                <p:spPr bwMode="hidden">
                  <a:xfrm rot="1080363">
                    <a:off x="4494" y="2036"/>
                    <a:ext cx="900" cy="52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grpSp>
            <p:grpSp>
              <p:nvGrpSpPr>
                <p:cNvPr id="134184" name="Group 29"/>
                <p:cNvGrpSpPr>
                  <a:grpSpLocks/>
                </p:cNvGrpSpPr>
                <p:nvPr/>
              </p:nvGrpSpPr>
              <p:grpSpPr bwMode="auto">
                <a:xfrm>
                  <a:off x="4304" y="543"/>
                  <a:ext cx="918" cy="258"/>
                  <a:chOff x="2958" y="1414"/>
                  <a:chExt cx="2342" cy="657"/>
                </a:xfrm>
              </p:grpSpPr>
              <p:sp>
                <p:nvSpPr>
                  <p:cNvPr id="132126" name="Freeform 30"/>
                  <p:cNvSpPr>
                    <a:spLocks/>
                  </p:cNvSpPr>
                  <p:nvPr/>
                </p:nvSpPr>
                <p:spPr bwMode="hidden">
                  <a:xfrm rot="463793">
                    <a:off x="2957" y="1415"/>
                    <a:ext cx="154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sp>
                <p:nvSpPr>
                  <p:cNvPr id="132127" name="Freeform 31"/>
                  <p:cNvSpPr>
                    <a:spLocks/>
                  </p:cNvSpPr>
                  <p:nvPr/>
                </p:nvSpPr>
                <p:spPr bwMode="hidden">
                  <a:xfrm rot="463793">
                    <a:off x="4470" y="1581"/>
                    <a:ext cx="829" cy="48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grpSp>
            <p:grpSp>
              <p:nvGrpSpPr>
                <p:cNvPr id="134185" name="Group 32"/>
                <p:cNvGrpSpPr>
                  <a:grpSpLocks/>
                </p:cNvGrpSpPr>
                <p:nvPr/>
              </p:nvGrpSpPr>
              <p:grpSpPr bwMode="auto">
                <a:xfrm>
                  <a:off x="4314" y="487"/>
                  <a:ext cx="843" cy="134"/>
                  <a:chOff x="2983" y="1269"/>
                  <a:chExt cx="2150" cy="343"/>
                </a:xfrm>
              </p:grpSpPr>
              <p:sp>
                <p:nvSpPr>
                  <p:cNvPr id="132129" name="Freeform 33"/>
                  <p:cNvSpPr>
                    <a:spLocks/>
                  </p:cNvSpPr>
                  <p:nvPr/>
                </p:nvSpPr>
                <p:spPr bwMode="hidden">
                  <a:xfrm rot="-84182">
                    <a:off x="2982" y="1286"/>
                    <a:ext cx="1404" cy="22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sp>
                <p:nvSpPr>
                  <p:cNvPr id="132130" name="Freeform 34"/>
                  <p:cNvSpPr>
                    <a:spLocks/>
                  </p:cNvSpPr>
                  <p:nvPr/>
                </p:nvSpPr>
                <p:spPr bwMode="hidden">
                  <a:xfrm rot="-84182">
                    <a:off x="4377" y="1267"/>
                    <a:ext cx="755" cy="3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grpSp>
            <p:grpSp>
              <p:nvGrpSpPr>
                <p:cNvPr id="134186" name="Group 35"/>
                <p:cNvGrpSpPr>
                  <a:grpSpLocks/>
                </p:cNvGrpSpPr>
                <p:nvPr/>
              </p:nvGrpSpPr>
              <p:grpSpPr bwMode="auto">
                <a:xfrm>
                  <a:off x="4296" y="349"/>
                  <a:ext cx="737" cy="167"/>
                  <a:chOff x="2938" y="917"/>
                  <a:chExt cx="1879" cy="427"/>
                </a:xfrm>
              </p:grpSpPr>
              <p:sp>
                <p:nvSpPr>
                  <p:cNvPr id="132132" name="Freeform 36"/>
                  <p:cNvSpPr>
                    <a:spLocks/>
                  </p:cNvSpPr>
                  <p:nvPr/>
                </p:nvSpPr>
                <p:spPr bwMode="hidden">
                  <a:xfrm rot="-802576">
                    <a:off x="2936" y="1128"/>
                    <a:ext cx="1234" cy="21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sp>
                <p:nvSpPr>
                  <p:cNvPr id="132133" name="Freeform 37"/>
                  <p:cNvSpPr>
                    <a:spLocks/>
                  </p:cNvSpPr>
                  <p:nvPr/>
                </p:nvSpPr>
                <p:spPr bwMode="hidden">
                  <a:xfrm rot="-802576">
                    <a:off x="4154" y="918"/>
                    <a:ext cx="662" cy="33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grpSp>
            <p:grpSp>
              <p:nvGrpSpPr>
                <p:cNvPr id="134187" name="Group 38"/>
                <p:cNvGrpSpPr>
                  <a:grpSpLocks/>
                </p:cNvGrpSpPr>
                <p:nvPr/>
              </p:nvGrpSpPr>
              <p:grpSpPr bwMode="auto">
                <a:xfrm>
                  <a:off x="3394" y="637"/>
                  <a:ext cx="493" cy="912"/>
                  <a:chOff x="637" y="1653"/>
                  <a:chExt cx="1257" cy="2326"/>
                </a:xfrm>
              </p:grpSpPr>
              <p:sp>
                <p:nvSpPr>
                  <p:cNvPr id="132135" name="Freeform 39"/>
                  <p:cNvSpPr>
                    <a:spLocks/>
                  </p:cNvSpPr>
                  <p:nvPr/>
                </p:nvSpPr>
                <p:spPr bwMode="hidden">
                  <a:xfrm rot="18888116" flipH="1">
                    <a:off x="875" y="2357"/>
                    <a:ext cx="1723"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sp>
                <p:nvSpPr>
                  <p:cNvPr id="132136" name="Freeform 40"/>
                  <p:cNvSpPr>
                    <a:spLocks/>
                  </p:cNvSpPr>
                  <p:nvPr/>
                </p:nvSpPr>
                <p:spPr bwMode="hidden">
                  <a:xfrm rot="18888116" flipH="1">
                    <a:off x="419" y="3271"/>
                    <a:ext cx="925"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grpSp>
            <p:grpSp>
              <p:nvGrpSpPr>
                <p:cNvPr id="134188" name="Group 41"/>
                <p:cNvGrpSpPr>
                  <a:grpSpLocks/>
                </p:cNvGrpSpPr>
                <p:nvPr/>
              </p:nvGrpSpPr>
              <p:grpSpPr bwMode="auto">
                <a:xfrm>
                  <a:off x="3142" y="850"/>
                  <a:ext cx="966" cy="522"/>
                  <a:chOff x="-5" y="2196"/>
                  <a:chExt cx="2463" cy="1332"/>
                </a:xfrm>
              </p:grpSpPr>
              <p:sp>
                <p:nvSpPr>
                  <p:cNvPr id="132138" name="Freeform 42"/>
                  <p:cNvSpPr>
                    <a:spLocks/>
                  </p:cNvSpPr>
                  <p:nvPr/>
                </p:nvSpPr>
                <p:spPr bwMode="hidden">
                  <a:xfrm rot="19495919" flipH="1">
                    <a:off x="644" y="2196"/>
                    <a:ext cx="1812" cy="34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sp>
                <p:nvSpPr>
                  <p:cNvPr id="132139" name="Freeform 43"/>
                  <p:cNvSpPr>
                    <a:spLocks/>
                  </p:cNvSpPr>
                  <p:nvPr/>
                </p:nvSpPr>
                <p:spPr bwMode="hidden">
                  <a:xfrm rot="19495919" flipH="1">
                    <a:off x="-6" y="2982"/>
                    <a:ext cx="974"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grpSp>
            <p:grpSp>
              <p:nvGrpSpPr>
                <p:cNvPr id="134189" name="Group 44"/>
                <p:cNvGrpSpPr>
                  <a:grpSpLocks/>
                </p:cNvGrpSpPr>
                <p:nvPr/>
              </p:nvGrpSpPr>
              <p:grpSpPr bwMode="auto">
                <a:xfrm>
                  <a:off x="3124" y="777"/>
                  <a:ext cx="971" cy="417"/>
                  <a:chOff x="-52" y="2009"/>
                  <a:chExt cx="2477" cy="1064"/>
                </a:xfrm>
              </p:grpSpPr>
              <p:sp>
                <p:nvSpPr>
                  <p:cNvPr id="132141" name="Freeform 45"/>
                  <p:cNvSpPr>
                    <a:spLocks/>
                  </p:cNvSpPr>
                  <p:nvPr/>
                </p:nvSpPr>
                <p:spPr bwMode="hidden">
                  <a:xfrm rot="20017085" flipH="1">
                    <a:off x="689" y="2010"/>
                    <a:ext cx="1736" cy="30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sp>
                <p:nvSpPr>
                  <p:cNvPr id="132142" name="Freeform 46"/>
                  <p:cNvSpPr>
                    <a:spLocks/>
                  </p:cNvSpPr>
                  <p:nvPr/>
                </p:nvSpPr>
                <p:spPr bwMode="hidden">
                  <a:xfrm rot="20017085" flipH="1">
                    <a:off x="-53" y="2598"/>
                    <a:ext cx="931" cy="47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grpSp>
            <p:grpSp>
              <p:nvGrpSpPr>
                <p:cNvPr id="134190" name="Group 47"/>
                <p:cNvGrpSpPr>
                  <a:grpSpLocks/>
                </p:cNvGrpSpPr>
                <p:nvPr/>
              </p:nvGrpSpPr>
              <p:grpSpPr bwMode="auto">
                <a:xfrm>
                  <a:off x="3115" y="700"/>
                  <a:ext cx="969" cy="363"/>
                  <a:chOff x="-74" y="1813"/>
                  <a:chExt cx="2472" cy="927"/>
                </a:xfrm>
              </p:grpSpPr>
              <p:sp>
                <p:nvSpPr>
                  <p:cNvPr id="132144" name="Freeform 48"/>
                  <p:cNvSpPr>
                    <a:spLocks/>
                  </p:cNvSpPr>
                  <p:nvPr/>
                </p:nvSpPr>
                <p:spPr bwMode="hidden">
                  <a:xfrm rot="20519637" flipH="1">
                    <a:off x="721" y="1812"/>
                    <a:ext cx="1677" cy="33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sp>
                <p:nvSpPr>
                  <p:cNvPr id="132145" name="Freeform 49"/>
                  <p:cNvSpPr>
                    <a:spLocks/>
                  </p:cNvSpPr>
                  <p:nvPr/>
                </p:nvSpPr>
                <p:spPr bwMode="hidden">
                  <a:xfrm rot="20519637" flipH="1">
                    <a:off x="-74" y="2212"/>
                    <a:ext cx="900" cy="52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grpSp>
            <p:grpSp>
              <p:nvGrpSpPr>
                <p:cNvPr id="134191" name="Group 50"/>
                <p:cNvGrpSpPr>
                  <a:grpSpLocks/>
                </p:cNvGrpSpPr>
                <p:nvPr/>
              </p:nvGrpSpPr>
              <p:grpSpPr bwMode="auto">
                <a:xfrm>
                  <a:off x="3153" y="613"/>
                  <a:ext cx="918" cy="257"/>
                  <a:chOff x="22" y="1591"/>
                  <a:chExt cx="2342" cy="657"/>
                </a:xfrm>
              </p:grpSpPr>
              <p:sp>
                <p:nvSpPr>
                  <p:cNvPr id="132147" name="Freeform 51"/>
                  <p:cNvSpPr>
                    <a:spLocks/>
                  </p:cNvSpPr>
                  <p:nvPr/>
                </p:nvSpPr>
                <p:spPr bwMode="hidden">
                  <a:xfrm rot="21136207" flipH="1">
                    <a:off x="819" y="1589"/>
                    <a:ext cx="1544"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sp>
                <p:nvSpPr>
                  <p:cNvPr id="132148" name="Freeform 52"/>
                  <p:cNvSpPr>
                    <a:spLocks/>
                  </p:cNvSpPr>
                  <p:nvPr/>
                </p:nvSpPr>
                <p:spPr bwMode="hidden">
                  <a:xfrm rot="21136207" flipH="1">
                    <a:off x="21" y="1757"/>
                    <a:ext cx="829"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grpSp>
            <p:grpSp>
              <p:nvGrpSpPr>
                <p:cNvPr id="134192" name="Group 53"/>
                <p:cNvGrpSpPr>
                  <a:grpSpLocks/>
                </p:cNvGrpSpPr>
                <p:nvPr/>
              </p:nvGrpSpPr>
              <p:grpSpPr bwMode="auto">
                <a:xfrm>
                  <a:off x="3218" y="556"/>
                  <a:ext cx="843" cy="134"/>
                  <a:chOff x="189" y="1446"/>
                  <a:chExt cx="2150" cy="343"/>
                </a:xfrm>
              </p:grpSpPr>
              <p:sp>
                <p:nvSpPr>
                  <p:cNvPr id="132150" name="Freeform 54"/>
                  <p:cNvSpPr>
                    <a:spLocks/>
                  </p:cNvSpPr>
                  <p:nvPr/>
                </p:nvSpPr>
                <p:spPr bwMode="hidden">
                  <a:xfrm rot="84182" flipH="1">
                    <a:off x="935" y="1463"/>
                    <a:ext cx="1404" cy="22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sp>
                <p:nvSpPr>
                  <p:cNvPr id="132151" name="Freeform 55"/>
                  <p:cNvSpPr>
                    <a:spLocks/>
                  </p:cNvSpPr>
                  <p:nvPr/>
                </p:nvSpPr>
                <p:spPr bwMode="hidden">
                  <a:xfrm rot="84182" flipH="1">
                    <a:off x="189" y="1444"/>
                    <a:ext cx="755" cy="3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grpSp>
            <p:grpSp>
              <p:nvGrpSpPr>
                <p:cNvPr id="134193" name="Group 56"/>
                <p:cNvGrpSpPr>
                  <a:grpSpLocks/>
                </p:cNvGrpSpPr>
                <p:nvPr/>
              </p:nvGrpSpPr>
              <p:grpSpPr bwMode="auto">
                <a:xfrm>
                  <a:off x="3342" y="418"/>
                  <a:ext cx="737" cy="167"/>
                  <a:chOff x="505" y="1094"/>
                  <a:chExt cx="1879" cy="427"/>
                </a:xfrm>
              </p:grpSpPr>
              <p:sp>
                <p:nvSpPr>
                  <p:cNvPr id="132153" name="Freeform 57"/>
                  <p:cNvSpPr>
                    <a:spLocks/>
                  </p:cNvSpPr>
                  <p:nvPr/>
                </p:nvSpPr>
                <p:spPr bwMode="hidden">
                  <a:xfrm rot="802576" flipH="1">
                    <a:off x="1151" y="1306"/>
                    <a:ext cx="1234" cy="21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sp>
                <p:nvSpPr>
                  <p:cNvPr id="132154" name="Freeform 58"/>
                  <p:cNvSpPr>
                    <a:spLocks/>
                  </p:cNvSpPr>
                  <p:nvPr/>
                </p:nvSpPr>
                <p:spPr bwMode="hidden">
                  <a:xfrm rot="802576" flipH="1">
                    <a:off x="505" y="1095"/>
                    <a:ext cx="662" cy="33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grpSp>
            <p:grpSp>
              <p:nvGrpSpPr>
                <p:cNvPr id="134194" name="Group 59"/>
                <p:cNvGrpSpPr>
                  <a:grpSpLocks/>
                </p:cNvGrpSpPr>
                <p:nvPr/>
              </p:nvGrpSpPr>
              <p:grpSpPr bwMode="auto">
                <a:xfrm>
                  <a:off x="3386" y="341"/>
                  <a:ext cx="725" cy="218"/>
                  <a:chOff x="616" y="899"/>
                  <a:chExt cx="1850" cy="554"/>
                </a:xfrm>
              </p:grpSpPr>
              <p:sp>
                <p:nvSpPr>
                  <p:cNvPr id="132156" name="Freeform 60"/>
                  <p:cNvSpPr>
                    <a:spLocks/>
                  </p:cNvSpPr>
                  <p:nvPr/>
                </p:nvSpPr>
                <p:spPr bwMode="hidden">
                  <a:xfrm rot="1277471" flipH="1">
                    <a:off x="1231" y="1237"/>
                    <a:ext cx="1235" cy="21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sp>
                <p:nvSpPr>
                  <p:cNvPr id="132157" name="Freeform 61"/>
                  <p:cNvSpPr>
                    <a:spLocks/>
                  </p:cNvSpPr>
                  <p:nvPr/>
                </p:nvSpPr>
                <p:spPr bwMode="hidden">
                  <a:xfrm rot="1277471" flipH="1">
                    <a:off x="615" y="898"/>
                    <a:ext cx="662" cy="33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grpSp>
            <p:grpSp>
              <p:nvGrpSpPr>
                <p:cNvPr id="134195" name="Group 62"/>
                <p:cNvGrpSpPr>
                  <a:grpSpLocks/>
                </p:cNvGrpSpPr>
                <p:nvPr/>
              </p:nvGrpSpPr>
              <p:grpSpPr bwMode="auto">
                <a:xfrm>
                  <a:off x="3472" y="231"/>
                  <a:ext cx="693" cy="291"/>
                  <a:chOff x="3472" y="231"/>
                  <a:chExt cx="693" cy="291"/>
                </a:xfrm>
              </p:grpSpPr>
              <p:sp>
                <p:nvSpPr>
                  <p:cNvPr id="132159" name="Freeform 63"/>
                  <p:cNvSpPr>
                    <a:spLocks/>
                  </p:cNvSpPr>
                  <p:nvPr/>
                </p:nvSpPr>
                <p:spPr bwMode="hidden">
                  <a:xfrm rot="2028410" flipH="1">
                    <a:off x="3680" y="438"/>
                    <a:ext cx="484" cy="8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sp>
                <p:nvSpPr>
                  <p:cNvPr id="132160" name="Freeform 64"/>
                  <p:cNvSpPr>
                    <a:spLocks/>
                  </p:cNvSpPr>
                  <p:nvPr/>
                </p:nvSpPr>
                <p:spPr bwMode="hidden">
                  <a:xfrm rot="2028410" flipH="1">
                    <a:off x="3472" y="230"/>
                    <a:ext cx="260" cy="132"/>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grpSp>
            <p:grpSp>
              <p:nvGrpSpPr>
                <p:cNvPr id="134196" name="Group 65"/>
                <p:cNvGrpSpPr>
                  <a:grpSpLocks/>
                </p:cNvGrpSpPr>
                <p:nvPr/>
              </p:nvGrpSpPr>
              <p:grpSpPr bwMode="auto">
                <a:xfrm>
                  <a:off x="3554" y="118"/>
                  <a:ext cx="664" cy="349"/>
                  <a:chOff x="3554" y="118"/>
                  <a:chExt cx="664" cy="349"/>
                </a:xfrm>
              </p:grpSpPr>
              <p:sp>
                <p:nvSpPr>
                  <p:cNvPr id="132162" name="Freeform 66"/>
                  <p:cNvSpPr>
                    <a:spLocks/>
                  </p:cNvSpPr>
                  <p:nvPr/>
                </p:nvSpPr>
                <p:spPr bwMode="hidden">
                  <a:xfrm rot="2664424" flipH="1">
                    <a:off x="3728" y="383"/>
                    <a:ext cx="490" cy="8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sp>
                <p:nvSpPr>
                  <p:cNvPr id="132163" name="Freeform 67"/>
                  <p:cNvSpPr>
                    <a:spLocks/>
                  </p:cNvSpPr>
                  <p:nvPr/>
                </p:nvSpPr>
                <p:spPr bwMode="hidden">
                  <a:xfrm rot="2664424" flipH="1">
                    <a:off x="3554" y="118"/>
                    <a:ext cx="263" cy="132"/>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grpSp>
            <p:grpSp>
              <p:nvGrpSpPr>
                <p:cNvPr id="134197" name="Group 68"/>
                <p:cNvGrpSpPr>
                  <a:grpSpLocks/>
                </p:cNvGrpSpPr>
                <p:nvPr/>
              </p:nvGrpSpPr>
              <p:grpSpPr bwMode="auto">
                <a:xfrm>
                  <a:off x="3784" y="30"/>
                  <a:ext cx="305" cy="593"/>
                  <a:chOff x="1633" y="104"/>
                  <a:chExt cx="778" cy="1512"/>
                </a:xfrm>
              </p:grpSpPr>
              <p:sp>
                <p:nvSpPr>
                  <p:cNvPr id="132165" name="Freeform 69"/>
                  <p:cNvSpPr>
                    <a:spLocks/>
                  </p:cNvSpPr>
                  <p:nvPr/>
                </p:nvSpPr>
                <p:spPr bwMode="hidden">
                  <a:xfrm rot="3473776" flipH="1">
                    <a:off x="1752" y="958"/>
                    <a:ext cx="1101" cy="21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sp>
                <p:nvSpPr>
                  <p:cNvPr id="132166" name="Freeform 70"/>
                  <p:cNvSpPr>
                    <a:spLocks/>
                  </p:cNvSpPr>
                  <p:nvPr/>
                </p:nvSpPr>
                <p:spPr bwMode="hidden">
                  <a:xfrm rot="3473776" flipH="1">
                    <a:off x="1505" y="231"/>
                    <a:ext cx="591" cy="33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grpSp>
            <p:grpSp>
              <p:nvGrpSpPr>
                <p:cNvPr id="134198" name="Group 71"/>
                <p:cNvGrpSpPr>
                  <a:grpSpLocks/>
                </p:cNvGrpSpPr>
                <p:nvPr/>
              </p:nvGrpSpPr>
              <p:grpSpPr bwMode="auto">
                <a:xfrm>
                  <a:off x="3903" y="0"/>
                  <a:ext cx="248" cy="601"/>
                  <a:chOff x="1935" y="28"/>
                  <a:chExt cx="634" cy="1534"/>
                </a:xfrm>
              </p:grpSpPr>
              <p:sp>
                <p:nvSpPr>
                  <p:cNvPr id="132168" name="Freeform 72"/>
                  <p:cNvSpPr>
                    <a:spLocks/>
                  </p:cNvSpPr>
                  <p:nvPr/>
                </p:nvSpPr>
                <p:spPr bwMode="hidden">
                  <a:xfrm rot="4126480" flipH="1">
                    <a:off x="1932" y="924"/>
                    <a:ext cx="1059" cy="21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sp>
                <p:nvSpPr>
                  <p:cNvPr id="132169" name="Freeform 73"/>
                  <p:cNvSpPr>
                    <a:spLocks/>
                  </p:cNvSpPr>
                  <p:nvPr/>
                </p:nvSpPr>
                <p:spPr bwMode="hidden">
                  <a:xfrm rot="4126480" flipH="1">
                    <a:off x="1820" y="144"/>
                    <a:ext cx="570"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grpSp>
            <p:grpSp>
              <p:nvGrpSpPr>
                <p:cNvPr id="134199" name="Group 74"/>
                <p:cNvGrpSpPr>
                  <a:grpSpLocks/>
                </p:cNvGrpSpPr>
                <p:nvPr/>
              </p:nvGrpSpPr>
              <p:grpSpPr bwMode="auto">
                <a:xfrm>
                  <a:off x="4251" y="252"/>
                  <a:ext cx="723" cy="222"/>
                  <a:chOff x="2822" y="672"/>
                  <a:chExt cx="1845" cy="566"/>
                </a:xfrm>
              </p:grpSpPr>
              <p:sp>
                <p:nvSpPr>
                  <p:cNvPr id="132171" name="Freeform 75"/>
                  <p:cNvSpPr>
                    <a:spLocks/>
                  </p:cNvSpPr>
                  <p:nvPr/>
                </p:nvSpPr>
                <p:spPr bwMode="hidden">
                  <a:xfrm rot="-1325434">
                    <a:off x="2820" y="1022"/>
                    <a:ext cx="1232" cy="21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sp>
                <p:nvSpPr>
                  <p:cNvPr id="132172" name="Freeform 76"/>
                  <p:cNvSpPr>
                    <a:spLocks/>
                  </p:cNvSpPr>
                  <p:nvPr/>
                </p:nvSpPr>
                <p:spPr bwMode="hidden">
                  <a:xfrm rot="-1325434">
                    <a:off x="4003" y="673"/>
                    <a:ext cx="662" cy="33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grpSp>
            <p:grpSp>
              <p:nvGrpSpPr>
                <p:cNvPr id="134200" name="Group 77"/>
                <p:cNvGrpSpPr>
                  <a:grpSpLocks/>
                </p:cNvGrpSpPr>
                <p:nvPr/>
              </p:nvGrpSpPr>
              <p:grpSpPr bwMode="auto">
                <a:xfrm>
                  <a:off x="4196" y="163"/>
                  <a:ext cx="699" cy="282"/>
                  <a:chOff x="2683" y="445"/>
                  <a:chExt cx="1781" cy="717"/>
                </a:xfrm>
              </p:grpSpPr>
              <p:sp>
                <p:nvSpPr>
                  <p:cNvPr id="132174" name="Freeform 78"/>
                  <p:cNvSpPr>
                    <a:spLocks/>
                  </p:cNvSpPr>
                  <p:nvPr/>
                </p:nvSpPr>
                <p:spPr bwMode="hidden">
                  <a:xfrm rot="-1921064">
                    <a:off x="2682" y="946"/>
                    <a:ext cx="1233" cy="21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sp>
                <p:nvSpPr>
                  <p:cNvPr id="132175" name="Freeform 79"/>
                  <p:cNvSpPr>
                    <a:spLocks/>
                  </p:cNvSpPr>
                  <p:nvPr/>
                </p:nvSpPr>
                <p:spPr bwMode="hidden">
                  <a:xfrm rot="-1921064">
                    <a:off x="3801" y="444"/>
                    <a:ext cx="661" cy="33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grpSp>
            <p:sp>
              <p:nvSpPr>
                <p:cNvPr id="132176" name="Freeform 80"/>
                <p:cNvSpPr>
                  <a:spLocks/>
                </p:cNvSpPr>
                <p:nvPr/>
              </p:nvSpPr>
              <p:spPr bwMode="hidden">
                <a:xfrm rot="4578755" flipH="1">
                  <a:off x="3968" y="372"/>
                  <a:ext cx="403" cy="5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sp>
              <p:nvSpPr>
                <p:cNvPr id="132177" name="Freeform 81"/>
                <p:cNvSpPr>
                  <a:spLocks/>
                </p:cNvSpPr>
                <p:nvPr/>
              </p:nvSpPr>
              <p:spPr bwMode="hidden">
                <a:xfrm rot="4578755" flipH="1">
                  <a:off x="3977" y="77"/>
                  <a:ext cx="216" cy="91"/>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grpSp>
              <p:nvGrpSpPr>
                <p:cNvPr id="134203" name="Group 82"/>
                <p:cNvGrpSpPr>
                  <a:grpSpLocks/>
                </p:cNvGrpSpPr>
                <p:nvPr/>
              </p:nvGrpSpPr>
              <p:grpSpPr bwMode="auto">
                <a:xfrm>
                  <a:off x="4242" y="5"/>
                  <a:ext cx="251" cy="596"/>
                  <a:chOff x="2800" y="41"/>
                  <a:chExt cx="640" cy="1520"/>
                </a:xfrm>
              </p:grpSpPr>
              <p:sp>
                <p:nvSpPr>
                  <p:cNvPr id="132179" name="Freeform 83"/>
                  <p:cNvSpPr>
                    <a:spLocks/>
                  </p:cNvSpPr>
                  <p:nvPr/>
                </p:nvSpPr>
                <p:spPr bwMode="hidden">
                  <a:xfrm rot="-3857755">
                    <a:off x="2362" y="936"/>
                    <a:ext cx="1061" cy="18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sp>
                <p:nvSpPr>
                  <p:cNvPr id="132180" name="Freeform 84"/>
                  <p:cNvSpPr>
                    <a:spLocks/>
                  </p:cNvSpPr>
                  <p:nvPr/>
                </p:nvSpPr>
                <p:spPr bwMode="hidden">
                  <a:xfrm rot="-3857755">
                    <a:off x="3011" y="181"/>
                    <a:ext cx="569" cy="28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grpSp>
            <p:grpSp>
              <p:nvGrpSpPr>
                <p:cNvPr id="134204" name="Group 85"/>
                <p:cNvGrpSpPr>
                  <a:grpSpLocks/>
                </p:cNvGrpSpPr>
                <p:nvPr/>
              </p:nvGrpSpPr>
              <p:grpSpPr bwMode="auto">
                <a:xfrm>
                  <a:off x="4295" y="53"/>
                  <a:ext cx="398" cy="574"/>
                  <a:chOff x="2934" y="163"/>
                  <a:chExt cx="1017" cy="1464"/>
                </a:xfrm>
              </p:grpSpPr>
              <p:sp>
                <p:nvSpPr>
                  <p:cNvPr id="132182" name="Freeform 86"/>
                  <p:cNvSpPr>
                    <a:spLocks/>
                  </p:cNvSpPr>
                  <p:nvPr/>
                </p:nvSpPr>
                <p:spPr bwMode="hidden">
                  <a:xfrm rot="-2777260">
                    <a:off x="2493" y="915"/>
                    <a:ext cx="1154" cy="27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sp>
                <p:nvSpPr>
                  <p:cNvPr id="132183" name="Freeform 87"/>
                  <p:cNvSpPr>
                    <a:spLocks/>
                  </p:cNvSpPr>
                  <p:nvPr/>
                </p:nvSpPr>
                <p:spPr bwMode="hidden">
                  <a:xfrm rot="-2777260">
                    <a:off x="3431" y="262"/>
                    <a:ext cx="619" cy="422"/>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grpSp>
            <p:grpSp>
              <p:nvGrpSpPr>
                <p:cNvPr id="134205" name="Group 88"/>
                <p:cNvGrpSpPr>
                  <a:grpSpLocks/>
                </p:cNvGrpSpPr>
                <p:nvPr/>
              </p:nvGrpSpPr>
              <p:grpSpPr bwMode="auto">
                <a:xfrm>
                  <a:off x="4215" y="2"/>
                  <a:ext cx="95" cy="567"/>
                  <a:chOff x="2730" y="32"/>
                  <a:chExt cx="243" cy="1448"/>
                </a:xfrm>
              </p:grpSpPr>
              <p:sp>
                <p:nvSpPr>
                  <p:cNvPr id="132185" name="Freeform 89"/>
                  <p:cNvSpPr>
                    <a:spLocks/>
                  </p:cNvSpPr>
                  <p:nvPr/>
                </p:nvSpPr>
                <p:spPr bwMode="hidden">
                  <a:xfrm rot="-4903748">
                    <a:off x="2297" y="959"/>
                    <a:ext cx="954" cy="8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sp>
                <p:nvSpPr>
                  <p:cNvPr id="132186" name="Freeform 90"/>
                  <p:cNvSpPr>
                    <a:spLocks/>
                  </p:cNvSpPr>
                  <p:nvPr/>
                </p:nvSpPr>
                <p:spPr bwMode="hidden">
                  <a:xfrm rot="-4903748">
                    <a:off x="2650" y="222"/>
                    <a:ext cx="511" cy="13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grpSp>
            <p:grpSp>
              <p:nvGrpSpPr>
                <p:cNvPr id="134206" name="Group 91"/>
                <p:cNvGrpSpPr>
                  <a:grpSpLocks/>
                </p:cNvGrpSpPr>
                <p:nvPr/>
              </p:nvGrpSpPr>
              <p:grpSpPr bwMode="auto">
                <a:xfrm>
                  <a:off x="3514" y="683"/>
                  <a:ext cx="425" cy="960"/>
                  <a:chOff x="943" y="1769"/>
                  <a:chExt cx="1085" cy="2450"/>
                </a:xfrm>
              </p:grpSpPr>
              <p:sp>
                <p:nvSpPr>
                  <p:cNvPr id="132188" name="Freeform 92"/>
                  <p:cNvSpPr>
                    <a:spLocks/>
                  </p:cNvSpPr>
                  <p:nvPr/>
                </p:nvSpPr>
                <p:spPr bwMode="hidden">
                  <a:xfrm rot="18335692" flipH="1">
                    <a:off x="1009" y="2474"/>
                    <a:ext cx="1724"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sp>
                <p:nvSpPr>
                  <p:cNvPr id="132189" name="Freeform 93"/>
                  <p:cNvSpPr>
                    <a:spLocks/>
                  </p:cNvSpPr>
                  <p:nvPr/>
                </p:nvSpPr>
                <p:spPr bwMode="hidden">
                  <a:xfrm rot="18335692" flipH="1">
                    <a:off x="725" y="3509"/>
                    <a:ext cx="925"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grpSp>
            <p:grpSp>
              <p:nvGrpSpPr>
                <p:cNvPr id="134207" name="Group 94"/>
                <p:cNvGrpSpPr>
                  <a:grpSpLocks/>
                </p:cNvGrpSpPr>
                <p:nvPr/>
              </p:nvGrpSpPr>
              <p:grpSpPr bwMode="auto">
                <a:xfrm>
                  <a:off x="3715" y="748"/>
                  <a:ext cx="300" cy="930"/>
                  <a:chOff x="1455" y="1936"/>
                  <a:chExt cx="766" cy="2373"/>
                </a:xfrm>
              </p:grpSpPr>
              <p:sp>
                <p:nvSpPr>
                  <p:cNvPr id="132191" name="Freeform 95"/>
                  <p:cNvSpPr>
                    <a:spLocks/>
                  </p:cNvSpPr>
                  <p:nvPr/>
                </p:nvSpPr>
                <p:spPr bwMode="hidden">
                  <a:xfrm rot="17542885" flipH="1">
                    <a:off x="1268" y="2577"/>
                    <a:ext cx="1594"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sp>
                <p:nvSpPr>
                  <p:cNvPr id="132192" name="Freeform 96"/>
                  <p:cNvSpPr>
                    <a:spLocks/>
                  </p:cNvSpPr>
                  <p:nvPr/>
                </p:nvSpPr>
                <p:spPr bwMode="hidden">
                  <a:xfrm rot="17542885" flipH="1">
                    <a:off x="1274" y="3635"/>
                    <a:ext cx="854"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grpSp>
            <p:grpSp>
              <p:nvGrpSpPr>
                <p:cNvPr id="134208" name="Group 97"/>
                <p:cNvGrpSpPr>
                  <a:grpSpLocks/>
                </p:cNvGrpSpPr>
                <p:nvPr/>
              </p:nvGrpSpPr>
              <p:grpSpPr bwMode="auto">
                <a:xfrm rot="88588">
                  <a:off x="3923" y="769"/>
                  <a:ext cx="180" cy="913"/>
                  <a:chOff x="1956" y="1990"/>
                  <a:chExt cx="492" cy="2604"/>
                </a:xfrm>
              </p:grpSpPr>
              <p:sp>
                <p:nvSpPr>
                  <p:cNvPr id="132194" name="Freeform 98"/>
                  <p:cNvSpPr>
                    <a:spLocks/>
                  </p:cNvSpPr>
                  <p:nvPr/>
                </p:nvSpPr>
                <p:spPr bwMode="hidden">
                  <a:xfrm rot="16782062" flipH="1">
                    <a:off x="1438" y="2692"/>
                    <a:ext cx="1712" cy="30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sp>
                <p:nvSpPr>
                  <p:cNvPr id="132195" name="Freeform 99"/>
                  <p:cNvSpPr>
                    <a:spLocks/>
                  </p:cNvSpPr>
                  <p:nvPr/>
                </p:nvSpPr>
                <p:spPr bwMode="hidden">
                  <a:xfrm rot="16782062" flipH="1">
                    <a:off x="1730" y="3897"/>
                    <a:ext cx="917" cy="471"/>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grpSp>
            <p:grpSp>
              <p:nvGrpSpPr>
                <p:cNvPr id="134209" name="Group 100"/>
                <p:cNvGrpSpPr>
                  <a:grpSpLocks/>
                </p:cNvGrpSpPr>
                <p:nvPr/>
              </p:nvGrpSpPr>
              <p:grpSpPr bwMode="auto">
                <a:xfrm>
                  <a:off x="4451" y="662"/>
                  <a:ext cx="442" cy="951"/>
                  <a:chOff x="3334" y="1717"/>
                  <a:chExt cx="1125" cy="2426"/>
                </a:xfrm>
              </p:grpSpPr>
              <p:sp>
                <p:nvSpPr>
                  <p:cNvPr id="132197" name="Freeform 101"/>
                  <p:cNvSpPr>
                    <a:spLocks/>
                  </p:cNvSpPr>
                  <p:nvPr/>
                </p:nvSpPr>
                <p:spPr bwMode="hidden">
                  <a:xfrm rot="3144576">
                    <a:off x="2627" y="2423"/>
                    <a:ext cx="1723"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sp>
                <p:nvSpPr>
                  <p:cNvPr id="132198" name="Freeform 102"/>
                  <p:cNvSpPr>
                    <a:spLocks/>
                  </p:cNvSpPr>
                  <p:nvPr/>
                </p:nvSpPr>
                <p:spPr bwMode="hidden">
                  <a:xfrm rot="3144576">
                    <a:off x="3752" y="3435"/>
                    <a:ext cx="925" cy="491"/>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grpSp>
            <p:grpSp>
              <p:nvGrpSpPr>
                <p:cNvPr id="134210" name="Group 103"/>
                <p:cNvGrpSpPr>
                  <a:grpSpLocks/>
                </p:cNvGrpSpPr>
                <p:nvPr/>
              </p:nvGrpSpPr>
              <p:grpSpPr bwMode="auto">
                <a:xfrm>
                  <a:off x="4391" y="721"/>
                  <a:ext cx="347" cy="951"/>
                  <a:chOff x="3181" y="1866"/>
                  <a:chExt cx="883" cy="2426"/>
                </a:xfrm>
              </p:grpSpPr>
              <p:sp>
                <p:nvSpPr>
                  <p:cNvPr id="132200" name="Freeform 104"/>
                  <p:cNvSpPr>
                    <a:spLocks/>
                  </p:cNvSpPr>
                  <p:nvPr/>
                </p:nvSpPr>
                <p:spPr bwMode="hidden">
                  <a:xfrm rot="3745735">
                    <a:off x="2506" y="2539"/>
                    <a:ext cx="1649" cy="29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sp>
                <p:nvSpPr>
                  <p:cNvPr id="132201" name="Freeform 105"/>
                  <p:cNvSpPr>
                    <a:spLocks/>
                  </p:cNvSpPr>
                  <p:nvPr/>
                </p:nvSpPr>
                <p:spPr bwMode="hidden">
                  <a:xfrm rot="3745735">
                    <a:off x="3387" y="3613"/>
                    <a:ext cx="885" cy="46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grpSp>
            <p:grpSp>
              <p:nvGrpSpPr>
                <p:cNvPr id="134211" name="Group 106"/>
                <p:cNvGrpSpPr>
                  <a:grpSpLocks/>
                </p:cNvGrpSpPr>
                <p:nvPr/>
              </p:nvGrpSpPr>
              <p:grpSpPr bwMode="auto">
                <a:xfrm>
                  <a:off x="4323" y="767"/>
                  <a:ext cx="243" cy="935"/>
                  <a:chOff x="3006" y="1983"/>
                  <a:chExt cx="619" cy="2386"/>
                </a:xfrm>
              </p:grpSpPr>
              <p:sp>
                <p:nvSpPr>
                  <p:cNvPr id="132203" name="Freeform 107"/>
                  <p:cNvSpPr>
                    <a:spLocks/>
                  </p:cNvSpPr>
                  <p:nvPr/>
                </p:nvSpPr>
                <p:spPr bwMode="hidden">
                  <a:xfrm rot="4286818">
                    <a:off x="2328" y="2659"/>
                    <a:ext cx="1600" cy="24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sp>
                <p:nvSpPr>
                  <p:cNvPr id="132204" name="Freeform 108"/>
                  <p:cNvSpPr>
                    <a:spLocks/>
                  </p:cNvSpPr>
                  <p:nvPr/>
                </p:nvSpPr>
                <p:spPr bwMode="hidden">
                  <a:xfrm rot="4286818">
                    <a:off x="3001" y="3744"/>
                    <a:ext cx="860" cy="3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grpSp>
            <p:grpSp>
              <p:nvGrpSpPr>
                <p:cNvPr id="134212" name="Group 109"/>
                <p:cNvGrpSpPr>
                  <a:grpSpLocks/>
                </p:cNvGrpSpPr>
                <p:nvPr/>
              </p:nvGrpSpPr>
              <p:grpSpPr bwMode="auto">
                <a:xfrm>
                  <a:off x="4249" y="813"/>
                  <a:ext cx="159" cy="870"/>
                  <a:chOff x="2819" y="2101"/>
                  <a:chExt cx="405" cy="2219"/>
                </a:xfrm>
              </p:grpSpPr>
              <p:sp>
                <p:nvSpPr>
                  <p:cNvPr id="132206" name="Freeform 110"/>
                  <p:cNvSpPr>
                    <a:spLocks/>
                  </p:cNvSpPr>
                  <p:nvPr/>
                </p:nvSpPr>
                <p:spPr bwMode="hidden">
                  <a:xfrm rot="4898956">
                    <a:off x="2208" y="2711"/>
                    <a:ext cx="1469" cy="24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sp>
                <p:nvSpPr>
                  <p:cNvPr id="132207" name="Freeform 111"/>
                  <p:cNvSpPr>
                    <a:spLocks/>
                  </p:cNvSpPr>
                  <p:nvPr/>
                </p:nvSpPr>
                <p:spPr bwMode="hidden">
                  <a:xfrm rot="4898956">
                    <a:off x="2637" y="3730"/>
                    <a:ext cx="789" cy="3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grpSp>
            <p:grpSp>
              <p:nvGrpSpPr>
                <p:cNvPr id="134213" name="Group 112"/>
                <p:cNvGrpSpPr>
                  <a:grpSpLocks/>
                </p:cNvGrpSpPr>
                <p:nvPr/>
              </p:nvGrpSpPr>
              <p:grpSpPr bwMode="auto">
                <a:xfrm>
                  <a:off x="4045" y="826"/>
                  <a:ext cx="167" cy="857"/>
                  <a:chOff x="2287" y="2135"/>
                  <a:chExt cx="426" cy="2185"/>
                </a:xfrm>
              </p:grpSpPr>
              <p:sp>
                <p:nvSpPr>
                  <p:cNvPr id="132209" name="Freeform 113"/>
                  <p:cNvSpPr>
                    <a:spLocks/>
                  </p:cNvSpPr>
                  <p:nvPr/>
                </p:nvSpPr>
                <p:spPr bwMode="hidden">
                  <a:xfrm rot="5755659">
                    <a:off x="1902" y="2759"/>
                    <a:ext cx="1435" cy="18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sp>
                <p:nvSpPr>
                  <p:cNvPr id="132210" name="Freeform 114"/>
                  <p:cNvSpPr>
                    <a:spLocks/>
                  </p:cNvSpPr>
                  <p:nvPr/>
                </p:nvSpPr>
                <p:spPr bwMode="hidden">
                  <a:xfrm rot="5755659">
                    <a:off x="2050" y="3786"/>
                    <a:ext cx="770" cy="294"/>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grpSp>
          </p:grpSp>
          <p:sp>
            <p:nvSpPr>
              <p:cNvPr id="132211" name="Freeform 115"/>
              <p:cNvSpPr>
                <a:spLocks/>
              </p:cNvSpPr>
              <p:nvPr/>
            </p:nvSpPr>
            <p:spPr bwMode="hidden">
              <a:xfrm flipH="1">
                <a:off x="3873" y="934"/>
                <a:ext cx="190" cy="580"/>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pPr fontAlgn="auto">
                  <a:spcBef>
                    <a:spcPts val="0"/>
                  </a:spcBef>
                  <a:spcAft>
                    <a:spcPts val="0"/>
                  </a:spcAft>
                  <a:defRPr/>
                </a:pPr>
                <a:endParaRPr lang="ru-RU">
                  <a:latin typeface="+mn-lt"/>
                </a:endParaRPr>
              </a:p>
            </p:txBody>
          </p:sp>
          <p:sp>
            <p:nvSpPr>
              <p:cNvPr id="132212" name="Arc 116"/>
              <p:cNvSpPr>
                <a:spLocks/>
              </p:cNvSpPr>
              <p:nvPr/>
            </p:nvSpPr>
            <p:spPr bwMode="hidden">
              <a:xfrm flipH="1">
                <a:off x="3527" y="725"/>
                <a:ext cx="833" cy="903"/>
              </a:xfrm>
              <a:custGeom>
                <a:avLst/>
                <a:gdLst>
                  <a:gd name="G0" fmla="+- 0 0 0"/>
                  <a:gd name="G1" fmla="+- 20897 0 0"/>
                  <a:gd name="G2" fmla="+- 21600 0 0"/>
                  <a:gd name="T0" fmla="*/ 5467 w 21600"/>
                  <a:gd name="T1" fmla="*/ 0 h 21602"/>
                  <a:gd name="T2" fmla="*/ 21589 w 21600"/>
                  <a:gd name="T3" fmla="*/ 21602 h 21602"/>
                  <a:gd name="T4" fmla="*/ 0 w 21600"/>
                  <a:gd name="T5" fmla="*/ 20897 h 21602"/>
                </a:gdLst>
                <a:ahLst/>
                <a:cxnLst>
                  <a:cxn ang="0">
                    <a:pos x="T0" y="T1"/>
                  </a:cxn>
                  <a:cxn ang="0">
                    <a:pos x="T2" y="T3"/>
                  </a:cxn>
                  <a:cxn ang="0">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a:effectLst/>
            </p:spPr>
            <p:txBody>
              <a:bodyPr wrap="none" anchor="ctr"/>
              <a:lstStyle/>
              <a:p>
                <a:pPr fontAlgn="auto">
                  <a:spcBef>
                    <a:spcPts val="0"/>
                  </a:spcBef>
                  <a:spcAft>
                    <a:spcPts val="0"/>
                  </a:spcAft>
                  <a:defRPr/>
                </a:pPr>
                <a:endParaRPr lang="ru-RU">
                  <a:latin typeface="+mn-lt"/>
                </a:endParaRPr>
              </a:p>
            </p:txBody>
          </p:sp>
          <p:sp>
            <p:nvSpPr>
              <p:cNvPr id="132213" name="Arc 117"/>
              <p:cNvSpPr>
                <a:spLocks/>
              </p:cNvSpPr>
              <p:nvPr/>
            </p:nvSpPr>
            <p:spPr bwMode="hidden">
              <a:xfrm flipV="1">
                <a:off x="4278" y="179"/>
                <a:ext cx="1007" cy="802"/>
              </a:xfrm>
              <a:custGeom>
                <a:avLst/>
                <a:gdLst>
                  <a:gd name="G0" fmla="+- 17826 0 0"/>
                  <a:gd name="G1" fmla="+- 0 0 0"/>
                  <a:gd name="G2" fmla="+- 21600 0 0"/>
                  <a:gd name="T0" fmla="*/ 36729 w 36729"/>
                  <a:gd name="T1" fmla="*/ 10451 h 21600"/>
                  <a:gd name="T2" fmla="*/ 0 w 36729"/>
                  <a:gd name="T3" fmla="*/ 12197 h 21600"/>
                  <a:gd name="T4" fmla="*/ 17826 w 36729"/>
                  <a:gd name="T5" fmla="*/ 0 h 21600"/>
                </a:gdLst>
                <a:ahLst/>
                <a:cxnLst>
                  <a:cxn ang="0">
                    <a:pos x="T0" y="T1"/>
                  </a:cxn>
                  <a:cxn ang="0">
                    <a:pos x="T2" y="T3"/>
                  </a:cxn>
                  <a:cxn ang="0">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close/>
                  </a:path>
                </a:pathLst>
              </a:custGeom>
              <a:noFill/>
              <a:ln w="9525">
                <a:solidFill>
                  <a:schemeClr val="accent1"/>
                </a:solidFill>
                <a:round/>
                <a:headEnd/>
                <a:tailEnd/>
              </a:ln>
              <a:effectLst/>
            </p:spPr>
            <p:txBody>
              <a:bodyPr wrap="none" anchor="ctr"/>
              <a:lstStyle/>
              <a:p>
                <a:pPr fontAlgn="auto">
                  <a:spcBef>
                    <a:spcPts val="0"/>
                  </a:spcBef>
                  <a:spcAft>
                    <a:spcPts val="0"/>
                  </a:spcAft>
                  <a:defRPr/>
                </a:pPr>
                <a:endParaRPr lang="ru-RU">
                  <a:latin typeface="+mn-lt"/>
                </a:endParaRPr>
              </a:p>
            </p:txBody>
          </p:sp>
          <p:sp>
            <p:nvSpPr>
              <p:cNvPr id="132214" name="Arc 118"/>
              <p:cNvSpPr>
                <a:spLocks/>
              </p:cNvSpPr>
              <p:nvPr/>
            </p:nvSpPr>
            <p:spPr bwMode="hidden">
              <a:xfrm flipH="1">
                <a:off x="3612" y="580"/>
                <a:ext cx="486" cy="933"/>
              </a:xfrm>
              <a:custGeom>
                <a:avLst/>
                <a:gdLst>
                  <a:gd name="G0" fmla="+- 7340 0 0"/>
                  <a:gd name="G1" fmla="+- 21600 0 0"/>
                  <a:gd name="G2" fmla="+- 21600 0 0"/>
                  <a:gd name="T0" fmla="*/ 0 w 28940"/>
                  <a:gd name="T1" fmla="*/ 1285 h 22305"/>
                  <a:gd name="T2" fmla="*/ 28929 w 28940"/>
                  <a:gd name="T3" fmla="*/ 22305 h 22305"/>
                  <a:gd name="T4" fmla="*/ 7340 w 28940"/>
                  <a:gd name="T5" fmla="*/ 21600 h 22305"/>
                </a:gdLst>
                <a:ahLst/>
                <a:cxnLst>
                  <a:cxn ang="0">
                    <a:pos x="T0" y="T1"/>
                  </a:cxn>
                  <a:cxn ang="0">
                    <a:pos x="T2" y="T3"/>
                  </a:cxn>
                  <a:cxn ang="0">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close/>
                  </a:path>
                </a:pathLst>
              </a:custGeom>
              <a:noFill/>
              <a:ln w="9525">
                <a:solidFill>
                  <a:schemeClr val="accent1"/>
                </a:solidFill>
                <a:round/>
                <a:headEnd/>
                <a:tailEnd/>
              </a:ln>
              <a:effectLst/>
            </p:spPr>
            <p:txBody>
              <a:bodyPr wrap="none" anchor="ctr"/>
              <a:lstStyle/>
              <a:p>
                <a:pPr fontAlgn="auto">
                  <a:spcBef>
                    <a:spcPts val="0"/>
                  </a:spcBef>
                  <a:spcAft>
                    <a:spcPts val="0"/>
                  </a:spcAft>
                  <a:defRPr/>
                </a:pPr>
                <a:endParaRPr lang="ru-RU">
                  <a:latin typeface="+mn-lt"/>
                </a:endParaRPr>
              </a:p>
            </p:txBody>
          </p:sp>
          <p:sp>
            <p:nvSpPr>
              <p:cNvPr id="132215" name="Arc 119"/>
              <p:cNvSpPr>
                <a:spLocks/>
              </p:cNvSpPr>
              <p:nvPr/>
            </p:nvSpPr>
            <p:spPr bwMode="hidden">
              <a:xfrm flipH="1">
                <a:off x="3267" y="628"/>
                <a:ext cx="791" cy="931"/>
              </a:xfrm>
              <a:custGeom>
                <a:avLst/>
                <a:gdLst>
                  <a:gd name="G0" fmla="+- 8873 0 0"/>
                  <a:gd name="G1" fmla="+- 21600 0 0"/>
                  <a:gd name="G2" fmla="+- 21600 0 0"/>
                  <a:gd name="T0" fmla="*/ 0 w 30473"/>
                  <a:gd name="T1" fmla="*/ 1907 h 22305"/>
                  <a:gd name="T2" fmla="*/ 30462 w 30473"/>
                  <a:gd name="T3" fmla="*/ 22305 h 22305"/>
                  <a:gd name="T4" fmla="*/ 8873 w 30473"/>
                  <a:gd name="T5" fmla="*/ 21600 h 22305"/>
                </a:gdLst>
                <a:ahLst/>
                <a:cxnLst>
                  <a:cxn ang="0">
                    <a:pos x="T0" y="T1"/>
                  </a:cxn>
                  <a:cxn ang="0">
                    <a:pos x="T2" y="T3"/>
                  </a:cxn>
                  <a:cxn ang="0">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a:effectLst/>
            </p:spPr>
            <p:txBody>
              <a:bodyPr wrap="none" anchor="ctr"/>
              <a:lstStyle/>
              <a:p>
                <a:pPr fontAlgn="auto">
                  <a:spcBef>
                    <a:spcPts val="0"/>
                  </a:spcBef>
                  <a:spcAft>
                    <a:spcPts val="0"/>
                  </a:spcAft>
                  <a:defRPr/>
                </a:pPr>
                <a:endParaRPr lang="ru-RU">
                  <a:latin typeface="+mn-lt"/>
                </a:endParaRPr>
              </a:p>
            </p:txBody>
          </p:sp>
          <p:sp>
            <p:nvSpPr>
              <p:cNvPr id="132216" name="Arc 120"/>
              <p:cNvSpPr>
                <a:spLocks/>
              </p:cNvSpPr>
              <p:nvPr/>
            </p:nvSpPr>
            <p:spPr bwMode="hidden">
              <a:xfrm flipH="1">
                <a:off x="3197" y="458"/>
                <a:ext cx="932" cy="933"/>
              </a:xfrm>
              <a:custGeom>
                <a:avLst/>
                <a:gdLst>
                  <a:gd name="G0" fmla="+- 12855 0 0"/>
                  <a:gd name="G1" fmla="+- 21600 0 0"/>
                  <a:gd name="G2" fmla="+- 21600 0 0"/>
                  <a:gd name="T0" fmla="*/ 0 w 34455"/>
                  <a:gd name="T1" fmla="*/ 4241 h 22305"/>
                  <a:gd name="T2" fmla="*/ 34444 w 34455"/>
                  <a:gd name="T3" fmla="*/ 22305 h 22305"/>
                  <a:gd name="T4" fmla="*/ 12855 w 34455"/>
                  <a:gd name="T5" fmla="*/ 21600 h 22305"/>
                </a:gdLst>
                <a:ahLst/>
                <a:cxnLst>
                  <a:cxn ang="0">
                    <a:pos x="T0" y="T1"/>
                  </a:cxn>
                  <a:cxn ang="0">
                    <a:pos x="T2" y="T3"/>
                  </a:cxn>
                  <a:cxn ang="0">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a:effectLst/>
            </p:spPr>
            <p:txBody>
              <a:bodyPr wrap="none" anchor="ctr"/>
              <a:lstStyle/>
              <a:p>
                <a:pPr fontAlgn="auto">
                  <a:spcBef>
                    <a:spcPts val="0"/>
                  </a:spcBef>
                  <a:spcAft>
                    <a:spcPts val="0"/>
                  </a:spcAft>
                  <a:defRPr/>
                </a:pPr>
                <a:endParaRPr lang="ru-RU">
                  <a:latin typeface="+mn-lt"/>
                </a:endParaRPr>
              </a:p>
            </p:txBody>
          </p:sp>
          <p:sp>
            <p:nvSpPr>
              <p:cNvPr id="132217" name="Arc 121"/>
              <p:cNvSpPr>
                <a:spLocks/>
              </p:cNvSpPr>
              <p:nvPr/>
            </p:nvSpPr>
            <p:spPr bwMode="hidden">
              <a:xfrm>
                <a:off x="4229" y="589"/>
                <a:ext cx="149"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pPr fontAlgn="auto">
                  <a:spcBef>
                    <a:spcPts val="0"/>
                  </a:spcBef>
                  <a:spcAft>
                    <a:spcPts val="0"/>
                  </a:spcAft>
                  <a:defRPr/>
                </a:pPr>
                <a:endParaRPr lang="ru-RU">
                  <a:latin typeface="+mn-lt"/>
                </a:endParaRPr>
              </a:p>
            </p:txBody>
          </p:sp>
          <p:sp>
            <p:nvSpPr>
              <p:cNvPr id="132218" name="Arc 122"/>
              <p:cNvSpPr>
                <a:spLocks/>
              </p:cNvSpPr>
              <p:nvPr/>
            </p:nvSpPr>
            <p:spPr bwMode="hidden">
              <a:xfrm>
                <a:off x="4269" y="585"/>
                <a:ext cx="393"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a:effectLst/>
            </p:spPr>
            <p:txBody>
              <a:bodyPr wrap="none" anchor="ctr"/>
              <a:lstStyle/>
              <a:p>
                <a:pPr fontAlgn="auto">
                  <a:spcBef>
                    <a:spcPts val="0"/>
                  </a:spcBef>
                  <a:spcAft>
                    <a:spcPts val="0"/>
                  </a:spcAft>
                  <a:defRPr/>
                </a:pPr>
                <a:endParaRPr lang="ru-RU">
                  <a:latin typeface="+mn-lt"/>
                </a:endParaRPr>
              </a:p>
            </p:txBody>
          </p:sp>
          <p:sp>
            <p:nvSpPr>
              <p:cNvPr id="132219" name="Arc 123"/>
              <p:cNvSpPr>
                <a:spLocks/>
              </p:cNvSpPr>
              <p:nvPr/>
            </p:nvSpPr>
            <p:spPr bwMode="hidden">
              <a:xfrm>
                <a:off x="4302" y="463"/>
                <a:ext cx="559"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pPr fontAlgn="auto">
                  <a:spcBef>
                    <a:spcPts val="0"/>
                  </a:spcBef>
                  <a:spcAft>
                    <a:spcPts val="0"/>
                  </a:spcAft>
                  <a:defRPr/>
                </a:pPr>
                <a:endParaRPr lang="ru-RU">
                  <a:latin typeface="+mn-lt"/>
                </a:endParaRPr>
              </a:p>
            </p:txBody>
          </p:sp>
          <p:sp>
            <p:nvSpPr>
              <p:cNvPr id="132220" name="Freeform 124"/>
              <p:cNvSpPr>
                <a:spLocks/>
              </p:cNvSpPr>
              <p:nvPr/>
            </p:nvSpPr>
            <p:spPr bwMode="hidden">
              <a:xfrm>
                <a:off x="4410" y="1033"/>
                <a:ext cx="189" cy="580"/>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pPr fontAlgn="auto">
                  <a:spcBef>
                    <a:spcPts val="0"/>
                  </a:spcBef>
                  <a:spcAft>
                    <a:spcPts val="0"/>
                  </a:spcAft>
                  <a:defRPr/>
                </a:pPr>
                <a:endParaRPr lang="ru-RU">
                  <a:latin typeface="+mn-lt"/>
                </a:endParaRPr>
              </a:p>
            </p:txBody>
          </p:sp>
          <p:sp>
            <p:nvSpPr>
              <p:cNvPr id="132221" name="Freeform 125"/>
              <p:cNvSpPr>
                <a:spLocks/>
              </p:cNvSpPr>
              <p:nvPr/>
            </p:nvSpPr>
            <p:spPr bwMode="hidden">
              <a:xfrm rot="19660755" flipV="1">
                <a:off x="4114" y="843"/>
                <a:ext cx="172" cy="32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pPr fontAlgn="auto">
                  <a:spcBef>
                    <a:spcPts val="0"/>
                  </a:spcBef>
                  <a:spcAft>
                    <a:spcPts val="0"/>
                  </a:spcAft>
                  <a:defRPr/>
                </a:pPr>
                <a:endParaRPr lang="ru-RU">
                  <a:latin typeface="+mn-lt"/>
                </a:endParaRPr>
              </a:p>
            </p:txBody>
          </p:sp>
          <p:sp>
            <p:nvSpPr>
              <p:cNvPr id="132222" name="Arc 126"/>
              <p:cNvSpPr>
                <a:spLocks/>
              </p:cNvSpPr>
              <p:nvPr/>
            </p:nvSpPr>
            <p:spPr bwMode="hidden">
              <a:xfrm flipH="1">
                <a:off x="3144" y="319"/>
                <a:ext cx="996" cy="933"/>
              </a:xfrm>
              <a:custGeom>
                <a:avLst/>
                <a:gdLst>
                  <a:gd name="G0" fmla="+- 15230 0 0"/>
                  <a:gd name="G1" fmla="+- 21600 0 0"/>
                  <a:gd name="G2" fmla="+- 21600 0 0"/>
                  <a:gd name="T0" fmla="*/ 0 w 36830"/>
                  <a:gd name="T1" fmla="*/ 6283 h 22305"/>
                  <a:gd name="T2" fmla="*/ 36819 w 36830"/>
                  <a:gd name="T3" fmla="*/ 22305 h 22305"/>
                  <a:gd name="T4" fmla="*/ 15230 w 36830"/>
                  <a:gd name="T5" fmla="*/ 21600 h 22305"/>
                </a:gdLst>
                <a:ahLst/>
                <a:cxnLst>
                  <a:cxn ang="0">
                    <a:pos x="T0" y="T1"/>
                  </a:cxn>
                  <a:cxn ang="0">
                    <a:pos x="T2" y="T3"/>
                  </a:cxn>
                  <a:cxn ang="0">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a:effectLst/>
            </p:spPr>
            <p:txBody>
              <a:bodyPr wrap="none" anchor="ctr"/>
              <a:lstStyle/>
              <a:p>
                <a:pPr fontAlgn="auto">
                  <a:spcBef>
                    <a:spcPts val="0"/>
                  </a:spcBef>
                  <a:spcAft>
                    <a:spcPts val="0"/>
                  </a:spcAft>
                  <a:defRPr/>
                </a:pPr>
                <a:endParaRPr lang="ru-RU">
                  <a:latin typeface="+mn-lt"/>
                </a:endParaRPr>
              </a:p>
            </p:txBody>
          </p:sp>
          <p:sp>
            <p:nvSpPr>
              <p:cNvPr id="132223" name="Arc 127"/>
              <p:cNvSpPr>
                <a:spLocks/>
              </p:cNvSpPr>
              <p:nvPr/>
            </p:nvSpPr>
            <p:spPr bwMode="hidden">
              <a:xfrm flipH="1">
                <a:off x="3426" y="122"/>
                <a:ext cx="724" cy="903"/>
              </a:xfrm>
              <a:custGeom>
                <a:avLst/>
                <a:gdLst>
                  <a:gd name="G0" fmla="+- 18231 0 0"/>
                  <a:gd name="G1" fmla="+- 21600 0 0"/>
                  <a:gd name="G2" fmla="+- 21600 0 0"/>
                  <a:gd name="T0" fmla="*/ 0 w 31881"/>
                  <a:gd name="T1" fmla="*/ 10016 h 21600"/>
                  <a:gd name="T2" fmla="*/ 31881 w 31881"/>
                  <a:gd name="T3" fmla="*/ 4860 h 21600"/>
                  <a:gd name="T4" fmla="*/ 18231 w 31881"/>
                  <a:gd name="T5" fmla="*/ 21600 h 21600"/>
                </a:gdLst>
                <a:ahLst/>
                <a:cxnLst>
                  <a:cxn ang="0">
                    <a:pos x="T0" y="T1"/>
                  </a:cxn>
                  <a:cxn ang="0">
                    <a:pos x="T2" y="T3"/>
                  </a:cxn>
                  <a:cxn ang="0">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close/>
                  </a:path>
                </a:pathLst>
              </a:custGeom>
              <a:noFill/>
              <a:ln w="9525">
                <a:solidFill>
                  <a:schemeClr val="accent1"/>
                </a:solidFill>
                <a:round/>
                <a:headEnd/>
                <a:tailEnd/>
              </a:ln>
              <a:effectLst/>
            </p:spPr>
            <p:txBody>
              <a:bodyPr wrap="none" anchor="ctr"/>
              <a:lstStyle/>
              <a:p>
                <a:pPr fontAlgn="auto">
                  <a:spcBef>
                    <a:spcPts val="0"/>
                  </a:spcBef>
                  <a:spcAft>
                    <a:spcPts val="0"/>
                  </a:spcAft>
                  <a:defRPr/>
                </a:pPr>
                <a:endParaRPr lang="ru-RU">
                  <a:latin typeface="+mn-lt"/>
                </a:endParaRPr>
              </a:p>
            </p:txBody>
          </p:sp>
          <p:sp>
            <p:nvSpPr>
              <p:cNvPr id="132224" name="Arc 128"/>
              <p:cNvSpPr>
                <a:spLocks/>
              </p:cNvSpPr>
              <p:nvPr/>
            </p:nvSpPr>
            <p:spPr bwMode="hidden">
              <a:xfrm>
                <a:off x="4199" y="502"/>
                <a:ext cx="298" cy="903"/>
              </a:xfrm>
              <a:custGeom>
                <a:avLst/>
                <a:gdLst>
                  <a:gd name="G0" fmla="+- 13212 0 0"/>
                  <a:gd name="G1" fmla="+- 21600 0 0"/>
                  <a:gd name="G2" fmla="+- 21600 0 0"/>
                  <a:gd name="T0" fmla="*/ 0 w 31146"/>
                  <a:gd name="T1" fmla="*/ 4512 h 21600"/>
                  <a:gd name="T2" fmla="*/ 31146 w 31146"/>
                  <a:gd name="T3" fmla="*/ 9561 h 21600"/>
                  <a:gd name="T4" fmla="*/ 13212 w 31146"/>
                  <a:gd name="T5" fmla="*/ 21600 h 21600"/>
                </a:gdLst>
                <a:ahLst/>
                <a:cxnLst>
                  <a:cxn ang="0">
                    <a:pos x="T0" y="T1"/>
                  </a:cxn>
                  <a:cxn ang="0">
                    <a:pos x="T2" y="T3"/>
                  </a:cxn>
                  <a:cxn ang="0">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close/>
                  </a:path>
                </a:pathLst>
              </a:custGeom>
              <a:noFill/>
              <a:ln w="9525">
                <a:solidFill>
                  <a:schemeClr val="accent2"/>
                </a:solidFill>
                <a:round/>
                <a:headEnd/>
                <a:tailEnd/>
              </a:ln>
              <a:effectLst/>
            </p:spPr>
            <p:txBody>
              <a:bodyPr wrap="none" anchor="ctr"/>
              <a:lstStyle/>
              <a:p>
                <a:pPr fontAlgn="auto">
                  <a:spcBef>
                    <a:spcPts val="0"/>
                  </a:spcBef>
                  <a:spcAft>
                    <a:spcPts val="0"/>
                  </a:spcAft>
                  <a:defRPr/>
                </a:pPr>
                <a:endParaRPr lang="ru-RU">
                  <a:latin typeface="+mn-lt"/>
                </a:endParaRPr>
              </a:p>
            </p:txBody>
          </p:sp>
          <p:sp>
            <p:nvSpPr>
              <p:cNvPr id="132225" name="Freeform 129"/>
              <p:cNvSpPr>
                <a:spLocks/>
              </p:cNvSpPr>
              <p:nvPr/>
            </p:nvSpPr>
            <p:spPr bwMode="hidden">
              <a:xfrm flipH="1">
                <a:off x="3307" y="981"/>
                <a:ext cx="426" cy="598"/>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fontAlgn="auto">
                  <a:spcBef>
                    <a:spcPts val="0"/>
                  </a:spcBef>
                  <a:spcAft>
                    <a:spcPts val="0"/>
                  </a:spcAft>
                  <a:defRPr/>
                </a:pPr>
                <a:endParaRPr lang="ru-RU">
                  <a:latin typeface="+mn-lt"/>
                </a:endParaRPr>
              </a:p>
            </p:txBody>
          </p:sp>
          <p:sp>
            <p:nvSpPr>
              <p:cNvPr id="132226" name="Freeform 130"/>
              <p:cNvSpPr>
                <a:spLocks/>
              </p:cNvSpPr>
              <p:nvPr/>
            </p:nvSpPr>
            <p:spPr bwMode="hidden">
              <a:xfrm flipH="1">
                <a:off x="3507" y="350"/>
                <a:ext cx="273" cy="59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fontAlgn="auto">
                  <a:spcBef>
                    <a:spcPts val="0"/>
                  </a:spcBef>
                  <a:spcAft>
                    <a:spcPts val="0"/>
                  </a:spcAft>
                  <a:defRPr/>
                </a:pPr>
                <a:endParaRPr lang="ru-RU">
                  <a:latin typeface="+mn-lt"/>
                </a:endParaRPr>
              </a:p>
            </p:txBody>
          </p:sp>
          <p:sp>
            <p:nvSpPr>
              <p:cNvPr id="132227" name="Freeform 131"/>
              <p:cNvSpPr>
                <a:spLocks/>
              </p:cNvSpPr>
              <p:nvPr/>
            </p:nvSpPr>
            <p:spPr bwMode="hidden">
              <a:xfrm flipH="1">
                <a:off x="3821" y="172"/>
                <a:ext cx="164" cy="59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fontAlgn="auto">
                  <a:spcBef>
                    <a:spcPts val="0"/>
                  </a:spcBef>
                  <a:spcAft>
                    <a:spcPts val="0"/>
                  </a:spcAft>
                  <a:defRPr/>
                </a:pPr>
                <a:endParaRPr lang="ru-RU">
                  <a:latin typeface="+mn-lt"/>
                </a:endParaRPr>
              </a:p>
            </p:txBody>
          </p:sp>
          <p:sp>
            <p:nvSpPr>
              <p:cNvPr id="132228" name="Freeform 132"/>
              <p:cNvSpPr>
                <a:spLocks/>
              </p:cNvSpPr>
              <p:nvPr/>
            </p:nvSpPr>
            <p:spPr bwMode="hidden">
              <a:xfrm>
                <a:off x="4841" y="894"/>
                <a:ext cx="395" cy="628"/>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pPr fontAlgn="auto">
                  <a:spcBef>
                    <a:spcPts val="0"/>
                  </a:spcBef>
                  <a:spcAft>
                    <a:spcPts val="0"/>
                  </a:spcAft>
                  <a:defRPr/>
                </a:pPr>
                <a:endParaRPr lang="ru-RU">
                  <a:latin typeface="+mn-lt"/>
                </a:endParaRPr>
              </a:p>
            </p:txBody>
          </p:sp>
          <p:sp>
            <p:nvSpPr>
              <p:cNvPr id="132229" name="Freeform 133"/>
              <p:cNvSpPr>
                <a:spLocks/>
              </p:cNvSpPr>
              <p:nvPr/>
            </p:nvSpPr>
            <p:spPr bwMode="hidden">
              <a:xfrm>
                <a:off x="4636" y="576"/>
                <a:ext cx="594" cy="418"/>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fontAlgn="auto">
                  <a:spcBef>
                    <a:spcPts val="0"/>
                  </a:spcBef>
                  <a:spcAft>
                    <a:spcPts val="0"/>
                  </a:spcAft>
                  <a:defRPr/>
                </a:pPr>
                <a:endParaRPr lang="ru-RU">
                  <a:latin typeface="+mn-lt"/>
                </a:endParaRPr>
              </a:p>
            </p:txBody>
          </p:sp>
          <p:sp>
            <p:nvSpPr>
              <p:cNvPr id="132230" name="Freeform 134"/>
              <p:cNvSpPr>
                <a:spLocks/>
              </p:cNvSpPr>
              <p:nvPr/>
            </p:nvSpPr>
            <p:spPr bwMode="hidden">
              <a:xfrm>
                <a:off x="4658" y="132"/>
                <a:ext cx="260" cy="561"/>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fontAlgn="auto">
                  <a:spcBef>
                    <a:spcPts val="0"/>
                  </a:spcBef>
                  <a:spcAft>
                    <a:spcPts val="0"/>
                  </a:spcAft>
                  <a:defRPr/>
                </a:pPr>
                <a:endParaRPr lang="ru-RU">
                  <a:latin typeface="+mn-lt"/>
                </a:endParaRPr>
              </a:p>
            </p:txBody>
          </p:sp>
          <p:sp>
            <p:nvSpPr>
              <p:cNvPr id="132231" name="Freeform 135"/>
              <p:cNvSpPr>
                <a:spLocks/>
              </p:cNvSpPr>
              <p:nvPr/>
            </p:nvSpPr>
            <p:spPr bwMode="hidden">
              <a:xfrm rot="20253369">
                <a:off x="4401" y="599"/>
                <a:ext cx="175" cy="32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pPr fontAlgn="auto">
                  <a:spcBef>
                    <a:spcPts val="0"/>
                  </a:spcBef>
                  <a:spcAft>
                    <a:spcPts val="0"/>
                  </a:spcAft>
                  <a:defRPr/>
                </a:pPr>
                <a:endParaRPr lang="ru-RU">
                  <a:latin typeface="+mn-lt"/>
                </a:endParaRPr>
              </a:p>
            </p:txBody>
          </p:sp>
          <p:sp>
            <p:nvSpPr>
              <p:cNvPr id="132232" name="Freeform 136"/>
              <p:cNvSpPr>
                <a:spLocks/>
              </p:cNvSpPr>
              <p:nvPr/>
            </p:nvSpPr>
            <p:spPr bwMode="hidden">
              <a:xfrm rot="1346631" flipH="1">
                <a:off x="3783" y="589"/>
                <a:ext cx="172" cy="330"/>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pPr fontAlgn="auto">
                  <a:spcBef>
                    <a:spcPts val="0"/>
                  </a:spcBef>
                  <a:spcAft>
                    <a:spcPts val="0"/>
                  </a:spcAft>
                  <a:defRPr/>
                </a:pPr>
                <a:endParaRPr lang="ru-RU">
                  <a:latin typeface="+mn-lt"/>
                </a:endParaRPr>
              </a:p>
            </p:txBody>
          </p:sp>
        </p:grpSp>
      </p:grpSp>
      <p:sp>
        <p:nvSpPr>
          <p:cNvPr id="132233" name="Rectangle 137"/>
          <p:cNvSpPr>
            <a:spLocks noGrp="1" noChangeArrowheads="1"/>
          </p:cNvSpPr>
          <p:nvPr>
            <p:ph type="title"/>
          </p:nvPr>
        </p:nvSpPr>
        <p:spPr bwMode="auto">
          <a:xfrm>
            <a:off x="685800" y="301625"/>
            <a:ext cx="7772400" cy="1462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32234" name="Rectangle 138"/>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32235" name="Rectangle 13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defRPr>
            </a:lvl1pPr>
          </a:lstStyle>
          <a:p>
            <a:pPr>
              <a:defRPr/>
            </a:pPr>
            <a:endParaRPr lang="ru-RU"/>
          </a:p>
        </p:txBody>
      </p:sp>
      <p:sp>
        <p:nvSpPr>
          <p:cNvPr id="132236" name="Rectangle 14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defRPr>
            </a:lvl1pPr>
          </a:lstStyle>
          <a:p>
            <a:pPr>
              <a:defRPr/>
            </a:pPr>
            <a:endParaRPr lang="ru-RU"/>
          </a:p>
        </p:txBody>
      </p:sp>
      <p:sp>
        <p:nvSpPr>
          <p:cNvPr id="132237" name="Rectangle 14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defRPr>
            </a:lvl1pPr>
          </a:lstStyle>
          <a:p>
            <a:pPr>
              <a:defRPr/>
            </a:pPr>
            <a:fld id="{3085CA51-9486-4E4F-9B2E-6ABEB1417345}" type="slidenum">
              <a:rPr lang="ru-RU"/>
              <a:pPr>
                <a:defRPr/>
              </a:pPr>
              <a:t>‹#›</a:t>
            </a:fld>
            <a:endParaRPr lang="ru-RU"/>
          </a:p>
        </p:txBody>
      </p:sp>
    </p:spTree>
  </p:cSld>
  <p:clrMap bg1="dk2" tx1="lt1" bg2="dk1" tx2="lt2" accent1="accent1" accent2="accent2" accent3="accent3" accent4="accent4" accent5="accent5" accent6="accent6" hlink="hlink" folHlink="folHlink"/>
  <p:sldLayoutIdLst>
    <p:sldLayoutId id="2147484361" r:id="rId1"/>
    <p:sldLayoutId id="2147484316" r:id="rId2"/>
    <p:sldLayoutId id="2147484315" r:id="rId3"/>
    <p:sldLayoutId id="2147484314" r:id="rId4"/>
    <p:sldLayoutId id="2147484313" r:id="rId5"/>
    <p:sldLayoutId id="2147484312" r:id="rId6"/>
    <p:sldLayoutId id="2147484311" r:id="rId7"/>
    <p:sldLayoutId id="2147484310" r:id="rId8"/>
    <p:sldLayoutId id="2147484309" r:id="rId9"/>
    <p:sldLayoutId id="2147484308" r:id="rId10"/>
    <p:sldLayoutId id="2147484307" r:id="rId11"/>
    <p:sldLayoutId id="2147484306"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132233"/>
                                        </p:tgtEl>
                                        <p:attrNameLst>
                                          <p:attrName>style.visibility</p:attrName>
                                        </p:attrNameLst>
                                      </p:cBhvr>
                                      <p:to>
                                        <p:strVal val="visible"/>
                                      </p:to>
                                    </p:set>
                                    <p:animEffect transition="in" filter="fade">
                                      <p:cBhvr>
                                        <p:cTn id="7" dur="600">
                                          <p:stCondLst>
                                            <p:cond delay="0"/>
                                          </p:stCondLst>
                                        </p:cTn>
                                        <p:tgtEl>
                                          <p:spTgt spid="132233"/>
                                        </p:tgtEl>
                                      </p:cBhvr>
                                    </p:animEffect>
                                    <p:anim calcmode="lin" valueType="num">
                                      <p:cBhvr>
                                        <p:cTn id="8" dur="600" fill="hold">
                                          <p:stCondLst>
                                            <p:cond delay="0"/>
                                          </p:stCondLst>
                                        </p:cTn>
                                        <p:tgtEl>
                                          <p:spTgt spid="132233"/>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132233"/>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132233"/>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32234">
                                            <p:txEl>
                                              <p:pRg st="0" end="0"/>
                                            </p:txEl>
                                          </p:spTgt>
                                        </p:tgtEl>
                                        <p:attrNameLst>
                                          <p:attrName>style.visibility</p:attrName>
                                        </p:attrNameLst>
                                      </p:cBhvr>
                                      <p:to>
                                        <p:strVal val="visible"/>
                                      </p:to>
                                    </p:set>
                                    <p:animEffect transition="in" filter="slide(fromBottom)">
                                      <p:cBhvr>
                                        <p:cTn id="15" dur="500">
                                          <p:stCondLst>
                                            <p:cond delay="0"/>
                                          </p:stCondLst>
                                        </p:cTn>
                                        <p:tgtEl>
                                          <p:spTgt spid="132234">
                                            <p:txEl>
                                              <p:pRg st="0" end="0"/>
                                            </p:txEl>
                                          </p:spTgt>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132234">
                                            <p:txEl>
                                              <p:pRg st="1" end="1"/>
                                            </p:txEl>
                                          </p:spTgt>
                                        </p:tgtEl>
                                        <p:attrNameLst>
                                          <p:attrName>style.visibility</p:attrName>
                                        </p:attrNameLst>
                                      </p:cBhvr>
                                      <p:to>
                                        <p:strVal val="visible"/>
                                      </p:to>
                                    </p:set>
                                    <p:animEffect transition="in" filter="slide(fromBottom)">
                                      <p:cBhvr>
                                        <p:cTn id="18" dur="500">
                                          <p:stCondLst>
                                            <p:cond delay="0"/>
                                          </p:stCondLst>
                                        </p:cTn>
                                        <p:tgtEl>
                                          <p:spTgt spid="132234">
                                            <p:txEl>
                                              <p:pRg st="1" end="1"/>
                                            </p:txEl>
                                          </p:spTgt>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132234">
                                            <p:txEl>
                                              <p:pRg st="2" end="2"/>
                                            </p:txEl>
                                          </p:spTgt>
                                        </p:tgtEl>
                                        <p:attrNameLst>
                                          <p:attrName>style.visibility</p:attrName>
                                        </p:attrNameLst>
                                      </p:cBhvr>
                                      <p:to>
                                        <p:strVal val="visible"/>
                                      </p:to>
                                    </p:set>
                                    <p:animEffect transition="in" filter="slide(fromBottom)">
                                      <p:cBhvr>
                                        <p:cTn id="21" dur="500">
                                          <p:stCondLst>
                                            <p:cond delay="0"/>
                                          </p:stCondLst>
                                        </p:cTn>
                                        <p:tgtEl>
                                          <p:spTgt spid="132234">
                                            <p:txEl>
                                              <p:pRg st="2" end="2"/>
                                            </p:txEl>
                                          </p:spTgt>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132234">
                                            <p:txEl>
                                              <p:pRg st="3" end="3"/>
                                            </p:txEl>
                                          </p:spTgt>
                                        </p:tgtEl>
                                        <p:attrNameLst>
                                          <p:attrName>style.visibility</p:attrName>
                                        </p:attrNameLst>
                                      </p:cBhvr>
                                      <p:to>
                                        <p:strVal val="visible"/>
                                      </p:to>
                                    </p:set>
                                    <p:animEffect transition="in" filter="slide(fromBottom)">
                                      <p:cBhvr>
                                        <p:cTn id="24" dur="500">
                                          <p:stCondLst>
                                            <p:cond delay="0"/>
                                          </p:stCondLst>
                                        </p:cTn>
                                        <p:tgtEl>
                                          <p:spTgt spid="132234">
                                            <p:txEl>
                                              <p:pRg st="3" end="3"/>
                                            </p:txEl>
                                          </p:spTgt>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132234">
                                            <p:txEl>
                                              <p:pRg st="4" end="4"/>
                                            </p:txEl>
                                          </p:spTgt>
                                        </p:tgtEl>
                                        <p:attrNameLst>
                                          <p:attrName>style.visibility</p:attrName>
                                        </p:attrNameLst>
                                      </p:cBhvr>
                                      <p:to>
                                        <p:strVal val="visible"/>
                                      </p:to>
                                    </p:set>
                                    <p:animEffect transition="in" filter="slide(fromBottom)">
                                      <p:cBhvr>
                                        <p:cTn id="27" dur="500">
                                          <p:stCondLst>
                                            <p:cond delay="0"/>
                                          </p:stCondLst>
                                        </p:cTn>
                                        <p:tgtEl>
                                          <p:spTgt spid="13223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233" grpId="0"/>
      <p:bldP spid="132234" grpId="0" build="p">
        <p:tmplLst>
          <p:tmpl lvl="1">
            <p:tnLst>
              <p:par>
                <p:cTn presetID="12" presetClass="entr" presetSubtype="4" fill="hold" nodeType="clickEffect">
                  <p:stCondLst>
                    <p:cond delay="0"/>
                  </p:stCondLst>
                  <p:childTnLst>
                    <p:set>
                      <p:cBhvr>
                        <p:cTn dur="1" fill="hold">
                          <p:stCondLst>
                            <p:cond delay="0"/>
                          </p:stCondLst>
                        </p:cTn>
                        <p:tgtEl>
                          <p:spTgt spid="132234"/>
                        </p:tgtEl>
                        <p:attrNameLst>
                          <p:attrName>style.visibility</p:attrName>
                        </p:attrNameLst>
                      </p:cBhvr>
                      <p:to>
                        <p:strVal val="visible"/>
                      </p:to>
                    </p:set>
                    <p:animEffect transition="in" filter="slide(fromBottom)">
                      <p:cBhvr>
                        <p:cTn dur="500">
                          <p:stCondLst>
                            <p:cond delay="0"/>
                          </p:stCondLst>
                        </p:cTn>
                        <p:tgtEl>
                          <p:spTgt spid="132234"/>
                        </p:tgtEl>
                      </p:cBhvr>
                    </p:animEffect>
                  </p:childTnLst>
                </p:cTn>
              </p:par>
            </p:tnLst>
          </p:tmpl>
          <p:tmpl lvl="2">
            <p:tnLst>
              <p:par>
                <p:cTn presetID="12" presetClass="entr" presetSubtype="4" fill="hold" nodeType="withEffect">
                  <p:stCondLst>
                    <p:cond delay="0"/>
                  </p:stCondLst>
                  <p:childTnLst>
                    <p:set>
                      <p:cBhvr>
                        <p:cTn dur="1" fill="hold">
                          <p:stCondLst>
                            <p:cond delay="0"/>
                          </p:stCondLst>
                        </p:cTn>
                        <p:tgtEl>
                          <p:spTgt spid="132234"/>
                        </p:tgtEl>
                        <p:attrNameLst>
                          <p:attrName>style.visibility</p:attrName>
                        </p:attrNameLst>
                      </p:cBhvr>
                      <p:to>
                        <p:strVal val="visible"/>
                      </p:to>
                    </p:set>
                    <p:animEffect transition="in" filter="slide(fromBottom)">
                      <p:cBhvr>
                        <p:cTn dur="500">
                          <p:stCondLst>
                            <p:cond delay="0"/>
                          </p:stCondLst>
                        </p:cTn>
                        <p:tgtEl>
                          <p:spTgt spid="132234"/>
                        </p:tgtEl>
                      </p:cBhvr>
                    </p:animEffect>
                  </p:childTnLst>
                </p:cTn>
              </p:par>
            </p:tnLst>
          </p:tmpl>
          <p:tmpl lvl="3">
            <p:tnLst>
              <p:par>
                <p:cTn presetID="12" presetClass="entr" presetSubtype="4" fill="hold" nodeType="withEffect">
                  <p:stCondLst>
                    <p:cond delay="0"/>
                  </p:stCondLst>
                  <p:childTnLst>
                    <p:set>
                      <p:cBhvr>
                        <p:cTn dur="1" fill="hold">
                          <p:stCondLst>
                            <p:cond delay="0"/>
                          </p:stCondLst>
                        </p:cTn>
                        <p:tgtEl>
                          <p:spTgt spid="132234"/>
                        </p:tgtEl>
                        <p:attrNameLst>
                          <p:attrName>style.visibility</p:attrName>
                        </p:attrNameLst>
                      </p:cBhvr>
                      <p:to>
                        <p:strVal val="visible"/>
                      </p:to>
                    </p:set>
                    <p:animEffect transition="in" filter="slide(fromBottom)">
                      <p:cBhvr>
                        <p:cTn dur="500">
                          <p:stCondLst>
                            <p:cond delay="0"/>
                          </p:stCondLst>
                        </p:cTn>
                        <p:tgtEl>
                          <p:spTgt spid="132234"/>
                        </p:tgtEl>
                      </p:cBhvr>
                    </p:animEffect>
                  </p:childTnLst>
                </p:cTn>
              </p:par>
            </p:tnLst>
          </p:tmpl>
          <p:tmpl lvl="4">
            <p:tnLst>
              <p:par>
                <p:cTn presetID="12" presetClass="entr" presetSubtype="4" fill="hold" nodeType="withEffect">
                  <p:stCondLst>
                    <p:cond delay="0"/>
                  </p:stCondLst>
                  <p:childTnLst>
                    <p:set>
                      <p:cBhvr>
                        <p:cTn dur="1" fill="hold">
                          <p:stCondLst>
                            <p:cond delay="0"/>
                          </p:stCondLst>
                        </p:cTn>
                        <p:tgtEl>
                          <p:spTgt spid="132234"/>
                        </p:tgtEl>
                        <p:attrNameLst>
                          <p:attrName>style.visibility</p:attrName>
                        </p:attrNameLst>
                      </p:cBhvr>
                      <p:to>
                        <p:strVal val="visible"/>
                      </p:to>
                    </p:set>
                    <p:animEffect transition="in" filter="slide(fromBottom)">
                      <p:cBhvr>
                        <p:cTn dur="500">
                          <p:stCondLst>
                            <p:cond delay="0"/>
                          </p:stCondLst>
                        </p:cTn>
                        <p:tgtEl>
                          <p:spTgt spid="132234"/>
                        </p:tgtEl>
                      </p:cBhvr>
                    </p:animEffect>
                  </p:childTnLst>
                </p:cTn>
              </p:par>
            </p:tnLst>
          </p:tmpl>
          <p:tmpl lvl="5">
            <p:tnLst>
              <p:par>
                <p:cTn presetID="12" presetClass="entr" presetSubtype="4" fill="hold" nodeType="withEffect">
                  <p:stCondLst>
                    <p:cond delay="0"/>
                  </p:stCondLst>
                  <p:childTnLst>
                    <p:set>
                      <p:cBhvr>
                        <p:cTn dur="1" fill="hold">
                          <p:stCondLst>
                            <p:cond delay="0"/>
                          </p:stCondLst>
                        </p:cTn>
                        <p:tgtEl>
                          <p:spTgt spid="132234"/>
                        </p:tgtEl>
                        <p:attrNameLst>
                          <p:attrName>style.visibility</p:attrName>
                        </p:attrNameLst>
                      </p:cBhvr>
                      <p:to>
                        <p:strVal val="visible"/>
                      </p:to>
                    </p:set>
                    <p:animEffect transition="in" filter="slide(fromBottom)">
                      <p:cBhvr>
                        <p:cTn dur="500">
                          <p:stCondLst>
                            <p:cond delay="0"/>
                          </p:stCondLst>
                        </p:cTn>
                        <p:tgtEl>
                          <p:spTgt spid="132234"/>
                        </p:tgtEl>
                      </p:cBhvr>
                    </p:animEffect>
                  </p:childTnLst>
                </p:cTn>
              </p:par>
            </p:tnLst>
          </p:tmpl>
        </p:tmplLst>
      </p:bldP>
    </p:bldLst>
  </p:timing>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Arial Black" pitchFamily="34" charset="0"/>
        </a:defRPr>
      </a:lvl2pPr>
      <a:lvl3pPr algn="l" rtl="0" fontAlgn="base">
        <a:spcBef>
          <a:spcPct val="0"/>
        </a:spcBef>
        <a:spcAft>
          <a:spcPct val="0"/>
        </a:spcAft>
        <a:defRPr sz="4400">
          <a:solidFill>
            <a:schemeClr val="tx2"/>
          </a:solidFill>
          <a:latin typeface="Arial Black" pitchFamily="34" charset="0"/>
        </a:defRPr>
      </a:lvl3pPr>
      <a:lvl4pPr algn="l" rtl="0" fontAlgn="base">
        <a:spcBef>
          <a:spcPct val="0"/>
        </a:spcBef>
        <a:spcAft>
          <a:spcPct val="0"/>
        </a:spcAft>
        <a:defRPr sz="4400">
          <a:solidFill>
            <a:schemeClr val="tx2"/>
          </a:solidFill>
          <a:latin typeface="Arial Black" pitchFamily="34" charset="0"/>
        </a:defRPr>
      </a:lvl4pPr>
      <a:lvl5pPr algn="l" rtl="0" fontAlgn="base">
        <a:spcBef>
          <a:spcPct val="0"/>
        </a:spcBef>
        <a:spcAft>
          <a:spcPct val="0"/>
        </a:spcAft>
        <a:defRPr sz="4400">
          <a:solidFill>
            <a:schemeClr val="tx2"/>
          </a:solidFill>
          <a:latin typeface="Arial Black" pitchFamily="34" charset="0"/>
        </a:defRPr>
      </a:lvl5pPr>
      <a:lvl6pPr marL="457200" algn="l" rtl="0" eaLnBrk="1" fontAlgn="base" hangingPunct="1">
        <a:spcBef>
          <a:spcPct val="0"/>
        </a:spcBef>
        <a:spcAft>
          <a:spcPct val="0"/>
        </a:spcAft>
        <a:defRPr sz="4400">
          <a:solidFill>
            <a:schemeClr val="tx2"/>
          </a:solidFill>
          <a:latin typeface="Arial Black" pitchFamily="34" charset="0"/>
        </a:defRPr>
      </a:lvl6pPr>
      <a:lvl7pPr marL="914400" algn="l" rtl="0" eaLnBrk="1" fontAlgn="base" hangingPunct="1">
        <a:spcBef>
          <a:spcPct val="0"/>
        </a:spcBef>
        <a:spcAft>
          <a:spcPct val="0"/>
        </a:spcAft>
        <a:defRPr sz="4400">
          <a:solidFill>
            <a:schemeClr val="tx2"/>
          </a:solidFill>
          <a:latin typeface="Arial Black" pitchFamily="34" charset="0"/>
        </a:defRPr>
      </a:lvl7pPr>
      <a:lvl8pPr marL="1371600" algn="l" rtl="0" eaLnBrk="1" fontAlgn="base" hangingPunct="1">
        <a:spcBef>
          <a:spcPct val="0"/>
        </a:spcBef>
        <a:spcAft>
          <a:spcPct val="0"/>
        </a:spcAft>
        <a:defRPr sz="4400">
          <a:solidFill>
            <a:schemeClr val="tx2"/>
          </a:solidFill>
          <a:latin typeface="Arial Black" pitchFamily="34" charset="0"/>
        </a:defRPr>
      </a:lvl8pPr>
      <a:lvl9pPr marL="1828800" algn="l" rtl="0" eaLnBrk="1" fontAlgn="base" hangingPunct="1">
        <a:spcBef>
          <a:spcPct val="0"/>
        </a:spcBef>
        <a:spcAft>
          <a:spcPct val="0"/>
        </a:spcAft>
        <a:defRPr sz="4400">
          <a:solidFill>
            <a:schemeClr val="tx2"/>
          </a:solidFill>
          <a:latin typeface="Arial Black" pitchFamily="34" charset="0"/>
        </a:defRPr>
      </a:lvl9pPr>
    </p:titleStyle>
    <p:bodyStyle>
      <a:lvl1pPr marL="342900" indent="-342900" algn="l" rtl="0" fontAlgn="base">
        <a:spcBef>
          <a:spcPct val="20000"/>
        </a:spcBef>
        <a:spcAft>
          <a:spcPct val="0"/>
        </a:spcAft>
        <a:buClr>
          <a:schemeClr val="hlink"/>
        </a:buClr>
        <a:buChar char="•"/>
        <a:defRPr sz="3200">
          <a:solidFill>
            <a:schemeClr val="tx1"/>
          </a:solidFill>
          <a:latin typeface="+mn-lt"/>
          <a:ea typeface="+mn-ea"/>
          <a:cs typeface="+mn-cs"/>
        </a:defRPr>
      </a:lvl1pPr>
      <a:lvl2pPr marL="742950" indent="-285750" algn="l" rtl="0" fontAlgn="base">
        <a:spcBef>
          <a:spcPct val="20000"/>
        </a:spcBef>
        <a:spcAft>
          <a:spcPct val="0"/>
        </a:spcAft>
        <a:buClr>
          <a:schemeClr val="folHlink"/>
        </a:buClr>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Font typeface="Times New Roman" pitchFamily="18" charset="0"/>
        <a:buChar char="−"/>
        <a:defRPr sz="2000">
          <a:solidFill>
            <a:schemeClr val="tx1"/>
          </a:solidFill>
          <a:latin typeface="+mn-lt"/>
        </a:defRPr>
      </a:lvl4pPr>
      <a:lvl5pPr marL="2057400" indent="-228600" algn="l" rtl="0" fontAlgn="base">
        <a:spcBef>
          <a:spcPct val="20000"/>
        </a:spcBef>
        <a:spcAft>
          <a:spcPct val="0"/>
        </a:spcAft>
        <a:buFont typeface="Times New Roman" pitchFamily="18" charset="0"/>
        <a:buChar char="–"/>
        <a:defRPr sz="2000">
          <a:solidFill>
            <a:schemeClr val="tx1"/>
          </a:solidFill>
          <a:latin typeface="+mn-lt"/>
        </a:defRPr>
      </a:lvl5pPr>
      <a:lvl6pPr marL="2514600" indent="-228600" algn="l" rtl="0" eaLnBrk="1" fontAlgn="base" hangingPunct="1">
        <a:spcBef>
          <a:spcPct val="20000"/>
        </a:spcBef>
        <a:spcAft>
          <a:spcPct val="0"/>
        </a:spcAft>
        <a:buFont typeface="Times New Roman" pitchFamily="18" charset="0"/>
        <a:buChar char="–"/>
        <a:defRPr sz="2000">
          <a:solidFill>
            <a:schemeClr val="tx1"/>
          </a:solidFill>
          <a:latin typeface="+mn-lt"/>
        </a:defRPr>
      </a:lvl6pPr>
      <a:lvl7pPr marL="2971800" indent="-228600" algn="l" rtl="0" eaLnBrk="1" fontAlgn="base" hangingPunct="1">
        <a:spcBef>
          <a:spcPct val="20000"/>
        </a:spcBef>
        <a:spcAft>
          <a:spcPct val="0"/>
        </a:spcAft>
        <a:buFont typeface="Times New Roman" pitchFamily="18" charset="0"/>
        <a:buChar char="–"/>
        <a:defRPr sz="2000">
          <a:solidFill>
            <a:schemeClr val="tx1"/>
          </a:solidFill>
          <a:latin typeface="+mn-lt"/>
        </a:defRPr>
      </a:lvl7pPr>
      <a:lvl8pPr marL="3429000" indent="-228600" algn="l" rtl="0" eaLnBrk="1" fontAlgn="base" hangingPunct="1">
        <a:spcBef>
          <a:spcPct val="20000"/>
        </a:spcBef>
        <a:spcAft>
          <a:spcPct val="0"/>
        </a:spcAft>
        <a:buFont typeface="Times New Roman" pitchFamily="18" charset="0"/>
        <a:buChar char="–"/>
        <a:defRPr sz="2000">
          <a:solidFill>
            <a:schemeClr val="tx1"/>
          </a:solidFill>
          <a:latin typeface="+mn-lt"/>
        </a:defRPr>
      </a:lvl8pPr>
      <a:lvl9pPr marL="3886200" indent="-228600" algn="l" rtl="0" eaLnBrk="1" fontAlgn="base" hangingPunct="1">
        <a:spcBef>
          <a:spcPct val="20000"/>
        </a:spcBef>
        <a:spcAft>
          <a:spcPct val="0"/>
        </a:spcAft>
        <a:buFont typeface="Times New Roman" pitchFamily="18" charset="0"/>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147458" name="Group 2"/>
          <p:cNvGrpSpPr>
            <a:grpSpLocks/>
          </p:cNvGrpSpPr>
          <p:nvPr/>
        </p:nvGrpSpPr>
        <p:grpSpPr bwMode="auto">
          <a:xfrm>
            <a:off x="319088" y="1828800"/>
            <a:ext cx="8824912" cy="5029200"/>
            <a:chOff x="201" y="1152"/>
            <a:chExt cx="5559" cy="3168"/>
          </a:xfrm>
        </p:grpSpPr>
        <p:sp>
          <p:nvSpPr>
            <p:cNvPr id="136195" name="Freeform 3"/>
            <p:cNvSpPr>
              <a:spLocks/>
            </p:cNvSpPr>
            <p:nvPr/>
          </p:nvSpPr>
          <p:spPr bwMode="ltGray">
            <a:xfrm>
              <a:off x="528" y="2909"/>
              <a:ext cx="5232" cy="1411"/>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pPr fontAlgn="auto">
                <a:spcBef>
                  <a:spcPts val="0"/>
                </a:spcBef>
                <a:spcAft>
                  <a:spcPts val="0"/>
                </a:spcAft>
                <a:defRPr/>
              </a:pPr>
              <a:endParaRPr lang="ru-RU">
                <a:latin typeface="+mn-lt"/>
              </a:endParaRPr>
            </a:p>
          </p:txBody>
        </p:sp>
        <p:sp>
          <p:nvSpPr>
            <p:cNvPr id="136196" name="Freeform 4"/>
            <p:cNvSpPr>
              <a:spLocks/>
            </p:cNvSpPr>
            <p:nvPr/>
          </p:nvSpPr>
          <p:spPr bwMode="ltGray">
            <a:xfrm>
              <a:off x="210" y="1152"/>
              <a:ext cx="5550" cy="3168"/>
            </a:xfrm>
            <a:custGeom>
              <a:avLst/>
              <a:gdLst/>
              <a:ahLst/>
              <a:cxnLst>
                <a:cxn ang="0">
                  <a:pos x="330" y="1764"/>
                </a:cxn>
                <a:cxn ang="0">
                  <a:pos x="0" y="1764"/>
                </a:cxn>
                <a:cxn ang="0">
                  <a:pos x="0" y="3168"/>
                </a:cxn>
                <a:cxn ang="0">
                  <a:pos x="5550" y="3168"/>
                </a:cxn>
                <a:cxn ang="0">
                  <a:pos x="5550" y="0"/>
                </a:cxn>
                <a:cxn ang="0">
                  <a:pos x="330" y="0"/>
                </a:cxn>
                <a:cxn ang="0">
                  <a:pos x="330" y="1764"/>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w="9525">
              <a:noFill/>
              <a:round/>
              <a:headEnd/>
              <a:tailEnd/>
            </a:ln>
          </p:spPr>
          <p:txBody>
            <a:bodyPr/>
            <a:lstStyle/>
            <a:p>
              <a:pPr fontAlgn="auto">
                <a:spcBef>
                  <a:spcPts val="0"/>
                </a:spcBef>
                <a:spcAft>
                  <a:spcPts val="0"/>
                </a:spcAft>
                <a:defRPr/>
              </a:pPr>
              <a:endParaRPr lang="ru-RU">
                <a:latin typeface="+mn-lt"/>
              </a:endParaRPr>
            </a:p>
          </p:txBody>
        </p:sp>
        <p:sp>
          <p:nvSpPr>
            <p:cNvPr id="136197" name="Freeform 5"/>
            <p:cNvSpPr>
              <a:spLocks/>
            </p:cNvSpPr>
            <p:nvPr/>
          </p:nvSpPr>
          <p:spPr bwMode="ltGray">
            <a:xfrm>
              <a:off x="528" y="2932"/>
              <a:ext cx="5232" cy="1388"/>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w="9525">
              <a:noFill/>
              <a:round/>
              <a:headEnd/>
              <a:tailEnd/>
            </a:ln>
          </p:spPr>
          <p:txBody>
            <a:bodyPr/>
            <a:lstStyle/>
            <a:p>
              <a:pPr fontAlgn="auto">
                <a:spcBef>
                  <a:spcPts val="0"/>
                </a:spcBef>
                <a:spcAft>
                  <a:spcPts val="0"/>
                </a:spcAft>
                <a:defRPr/>
              </a:pPr>
              <a:endParaRPr lang="ru-RU">
                <a:latin typeface="+mn-lt"/>
              </a:endParaRPr>
            </a:p>
          </p:txBody>
        </p:sp>
        <p:sp>
          <p:nvSpPr>
            <p:cNvPr id="136198" name="Freeform 6"/>
            <p:cNvSpPr>
              <a:spLocks/>
            </p:cNvSpPr>
            <p:nvPr/>
          </p:nvSpPr>
          <p:spPr bwMode="ltGray">
            <a:xfrm>
              <a:off x="528" y="1152"/>
              <a:ext cx="4607"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fontAlgn="auto">
                <a:spcBef>
                  <a:spcPts val="0"/>
                </a:spcBef>
                <a:spcAft>
                  <a:spcPts val="0"/>
                </a:spcAft>
                <a:defRPr/>
              </a:pPr>
              <a:endParaRPr lang="ru-RU">
                <a:latin typeface="+mn-lt"/>
              </a:endParaRPr>
            </a:p>
          </p:txBody>
        </p:sp>
        <p:sp>
          <p:nvSpPr>
            <p:cNvPr id="136199" name="Freeform 7"/>
            <p:cNvSpPr>
              <a:spLocks/>
            </p:cNvSpPr>
            <p:nvPr/>
          </p:nvSpPr>
          <p:spPr bwMode="ltGray">
            <a:xfrm>
              <a:off x="528" y="1152"/>
              <a:ext cx="29" cy="178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w="9525" cap="flat" cmpd="sng">
              <a:noFill/>
              <a:prstDash val="solid"/>
              <a:round/>
              <a:headEnd type="none" w="med" len="med"/>
              <a:tailEnd type="none" w="med" len="med"/>
            </a:ln>
            <a:effectLst/>
          </p:spPr>
          <p:txBody>
            <a:bodyPr/>
            <a:lstStyle/>
            <a:p>
              <a:pPr fontAlgn="auto">
                <a:spcBef>
                  <a:spcPts val="0"/>
                </a:spcBef>
                <a:spcAft>
                  <a:spcPts val="0"/>
                </a:spcAft>
                <a:defRPr/>
              </a:pPr>
              <a:endParaRPr lang="ru-RU">
                <a:latin typeface="+mn-lt"/>
              </a:endParaRPr>
            </a:p>
          </p:txBody>
        </p:sp>
        <p:sp>
          <p:nvSpPr>
            <p:cNvPr id="136200" name="Freeform 8"/>
            <p:cNvSpPr>
              <a:spLocks/>
            </p:cNvSpPr>
            <p:nvPr/>
          </p:nvSpPr>
          <p:spPr bwMode="ltGray">
            <a:xfrm>
              <a:off x="527" y="2904"/>
              <a:ext cx="29" cy="1416"/>
            </a:xfrm>
            <a:custGeom>
              <a:avLst/>
              <a:gdLst/>
              <a:ahLst/>
              <a:cxnLst>
                <a:cxn ang="0">
                  <a:pos x="0" y="1416"/>
                </a:cxn>
                <a:cxn ang="0">
                  <a:pos x="29" y="1416"/>
                </a:cxn>
                <a:cxn ang="0">
                  <a:pos x="28" y="24"/>
                </a:cxn>
                <a:cxn ang="0">
                  <a:pos x="0" y="0"/>
                </a:cxn>
                <a:cxn ang="0">
                  <a:pos x="0" y="1416"/>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fontAlgn="auto">
                <a:spcBef>
                  <a:spcPts val="0"/>
                </a:spcBef>
                <a:spcAft>
                  <a:spcPts val="0"/>
                </a:spcAft>
                <a:defRPr/>
              </a:pPr>
              <a:endParaRPr lang="ru-RU">
                <a:latin typeface="+mn-lt"/>
              </a:endParaRPr>
            </a:p>
          </p:txBody>
        </p:sp>
        <p:sp>
          <p:nvSpPr>
            <p:cNvPr id="136201" name="Freeform 9"/>
            <p:cNvSpPr>
              <a:spLocks/>
            </p:cNvSpPr>
            <p:nvPr/>
          </p:nvSpPr>
          <p:spPr bwMode="ltGray">
            <a:xfrm>
              <a:off x="201" y="2904"/>
              <a:ext cx="2879"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fontAlgn="auto">
                <a:spcBef>
                  <a:spcPts val="0"/>
                </a:spcBef>
                <a:spcAft>
                  <a:spcPts val="0"/>
                </a:spcAft>
                <a:defRPr/>
              </a:pPr>
              <a:endParaRPr lang="ru-RU">
                <a:latin typeface="+mn-lt"/>
              </a:endParaRPr>
            </a:p>
          </p:txBody>
        </p:sp>
        <p:sp>
          <p:nvSpPr>
            <p:cNvPr id="136202" name="Freeform 10"/>
            <p:cNvSpPr>
              <a:spLocks/>
            </p:cNvSpPr>
            <p:nvPr/>
          </p:nvSpPr>
          <p:spPr bwMode="ltGray">
            <a:xfrm>
              <a:off x="201" y="2904"/>
              <a:ext cx="30" cy="1416"/>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w="9525" cap="flat" cmpd="sng">
              <a:noFill/>
              <a:prstDash val="solid"/>
              <a:round/>
              <a:headEnd type="none" w="med" len="med"/>
              <a:tailEnd type="none" w="med" len="med"/>
            </a:ln>
            <a:effectLst/>
          </p:spPr>
          <p:txBody>
            <a:bodyPr/>
            <a:lstStyle/>
            <a:p>
              <a:pPr fontAlgn="auto">
                <a:spcBef>
                  <a:spcPts val="0"/>
                </a:spcBef>
                <a:spcAft>
                  <a:spcPts val="0"/>
                </a:spcAft>
                <a:defRPr/>
              </a:pPr>
              <a:endParaRPr lang="ru-RU">
                <a:latin typeface="+mn-lt"/>
              </a:endParaRPr>
            </a:p>
          </p:txBody>
        </p:sp>
      </p:grpSp>
      <p:sp>
        <p:nvSpPr>
          <p:cNvPr id="136203" name="Rectangle 11"/>
          <p:cNvSpPr>
            <a:spLocks noGrp="1" noChangeArrowheads="1"/>
          </p:cNvSpPr>
          <p:nvPr>
            <p:ph type="dt" sz="half" idx="2"/>
          </p:nvPr>
        </p:nvSpPr>
        <p:spPr bwMode="auto">
          <a:xfrm>
            <a:off x="838200"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effectLst>
                  <a:outerShdw blurRad="38100" dist="38100" dir="2700000" algn="tl">
                    <a:srgbClr val="000000"/>
                  </a:outerShdw>
                </a:effectLst>
                <a:latin typeface="+mn-lt"/>
              </a:defRPr>
            </a:lvl1pPr>
          </a:lstStyle>
          <a:p>
            <a:pPr>
              <a:defRPr/>
            </a:pPr>
            <a:endParaRPr lang="ru-RU"/>
          </a:p>
        </p:txBody>
      </p:sp>
      <p:sp>
        <p:nvSpPr>
          <p:cNvPr id="136204" name="Rectangle 12"/>
          <p:cNvSpPr>
            <a:spLocks noGrp="1" noChangeArrowheads="1"/>
          </p:cNvSpPr>
          <p:nvPr>
            <p:ph type="ftr" sz="quarter" idx="3"/>
          </p:nvPr>
        </p:nvSpPr>
        <p:spPr bwMode="auto">
          <a:xfrm>
            <a:off x="34290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effectLst>
                  <a:outerShdw blurRad="38100" dist="38100" dir="2700000" algn="tl">
                    <a:srgbClr val="000000"/>
                  </a:outerShdw>
                </a:effectLst>
                <a:latin typeface="+mn-lt"/>
              </a:defRPr>
            </a:lvl1pPr>
          </a:lstStyle>
          <a:p>
            <a:pPr>
              <a:defRPr/>
            </a:pPr>
            <a:endParaRPr lang="ru-RU"/>
          </a:p>
        </p:txBody>
      </p:sp>
      <p:sp>
        <p:nvSpPr>
          <p:cNvPr id="136205" name="Rectangle 13"/>
          <p:cNvSpPr>
            <a:spLocks noGrp="1" noChangeArrowheads="1"/>
          </p:cNvSpPr>
          <p:nvPr>
            <p:ph type="sldNum" sz="quarter" idx="4"/>
          </p:nvPr>
        </p:nvSpPr>
        <p:spPr bwMode="auto">
          <a:xfrm>
            <a:off x="6937375"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effectLst>
                  <a:outerShdw blurRad="38100" dist="38100" dir="2700000" algn="tl">
                    <a:srgbClr val="000000"/>
                  </a:outerShdw>
                </a:effectLst>
                <a:latin typeface="+mn-lt"/>
              </a:defRPr>
            </a:lvl1pPr>
          </a:lstStyle>
          <a:p>
            <a:pPr>
              <a:defRPr/>
            </a:pPr>
            <a:fld id="{F33786F2-4F65-44FC-B9C9-51F3BA28320F}" type="slidenum">
              <a:rPr lang="ru-RU"/>
              <a:pPr>
                <a:defRPr/>
              </a:pPr>
              <a:t>‹#›</a:t>
            </a:fld>
            <a:endParaRPr lang="ru-RU"/>
          </a:p>
        </p:txBody>
      </p:sp>
      <p:sp>
        <p:nvSpPr>
          <p:cNvPr id="136206" name="Rectangle 14"/>
          <p:cNvSpPr>
            <a:spLocks noGrp="1" noRot="1" noChangeArrowheads="1"/>
          </p:cNvSpPr>
          <p:nvPr>
            <p:ph type="title"/>
          </p:nvPr>
        </p:nvSpPr>
        <p:spPr bwMode="auto">
          <a:xfrm>
            <a:off x="457200" y="244475"/>
            <a:ext cx="8385175"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36207" name="Rectangle 15"/>
          <p:cNvSpPr>
            <a:spLocks noGrp="1" noRot="1" noChangeArrowheads="1"/>
          </p:cNvSpPr>
          <p:nvPr>
            <p:ph type="body" idx="1"/>
          </p:nvPr>
        </p:nvSpPr>
        <p:spPr bwMode="auto">
          <a:xfrm>
            <a:off x="838200" y="1905000"/>
            <a:ext cx="800735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dk2" tx1="lt1" bg2="dk1" tx2="lt2" accent1="accent1" accent2="accent2" accent3="accent3" accent4="accent4" accent5="accent5" accent6="accent6" hlink="hlink" folHlink="folHlink"/>
  <p:sldLayoutIdLst>
    <p:sldLayoutId id="2147484362" r:id="rId1"/>
    <p:sldLayoutId id="2147484326" r:id="rId2"/>
    <p:sldLayoutId id="2147484325" r:id="rId3"/>
    <p:sldLayoutId id="2147484324" r:id="rId4"/>
    <p:sldLayoutId id="2147484323" r:id="rId5"/>
    <p:sldLayoutId id="2147484322" r:id="rId6"/>
    <p:sldLayoutId id="2147484321" r:id="rId7"/>
    <p:sldLayoutId id="2147484320" r:id="rId8"/>
    <p:sldLayoutId id="2147484319" r:id="rId9"/>
    <p:sldLayoutId id="2147484318" r:id="rId10"/>
    <p:sldLayoutId id="2147484317" r:id="rId11"/>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136206"/>
                                        </p:tgtEl>
                                        <p:attrNameLst>
                                          <p:attrName>style.visibility</p:attrName>
                                        </p:attrNameLst>
                                      </p:cBhvr>
                                      <p:to>
                                        <p:strVal val="visible"/>
                                      </p:to>
                                    </p:set>
                                    <p:animEffect transition="in" filter="fade">
                                      <p:cBhvr>
                                        <p:cTn id="7" dur="600">
                                          <p:stCondLst>
                                            <p:cond delay="0"/>
                                          </p:stCondLst>
                                        </p:cTn>
                                        <p:tgtEl>
                                          <p:spTgt spid="136206"/>
                                        </p:tgtEl>
                                      </p:cBhvr>
                                    </p:animEffect>
                                    <p:anim calcmode="lin" valueType="num">
                                      <p:cBhvr>
                                        <p:cTn id="8" dur="600" fill="hold">
                                          <p:stCondLst>
                                            <p:cond delay="0"/>
                                          </p:stCondLst>
                                        </p:cTn>
                                        <p:tgtEl>
                                          <p:spTgt spid="136206"/>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136206"/>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136206"/>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36207">
                                            <p:txEl>
                                              <p:pRg st="0" end="0"/>
                                            </p:txEl>
                                          </p:spTgt>
                                        </p:tgtEl>
                                        <p:attrNameLst>
                                          <p:attrName>style.visibility</p:attrName>
                                        </p:attrNameLst>
                                      </p:cBhvr>
                                      <p:to>
                                        <p:strVal val="visible"/>
                                      </p:to>
                                    </p:set>
                                    <p:animEffect transition="in" filter="slide(fromBottom)">
                                      <p:cBhvr>
                                        <p:cTn id="15" dur="500">
                                          <p:stCondLst>
                                            <p:cond delay="0"/>
                                          </p:stCondLst>
                                        </p:cTn>
                                        <p:tgtEl>
                                          <p:spTgt spid="136207">
                                            <p:txEl>
                                              <p:pRg st="0" end="0"/>
                                            </p:txEl>
                                          </p:spTgt>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136207">
                                            <p:txEl>
                                              <p:pRg st="1" end="1"/>
                                            </p:txEl>
                                          </p:spTgt>
                                        </p:tgtEl>
                                        <p:attrNameLst>
                                          <p:attrName>style.visibility</p:attrName>
                                        </p:attrNameLst>
                                      </p:cBhvr>
                                      <p:to>
                                        <p:strVal val="visible"/>
                                      </p:to>
                                    </p:set>
                                    <p:animEffect transition="in" filter="slide(fromBottom)">
                                      <p:cBhvr>
                                        <p:cTn id="18" dur="500">
                                          <p:stCondLst>
                                            <p:cond delay="0"/>
                                          </p:stCondLst>
                                        </p:cTn>
                                        <p:tgtEl>
                                          <p:spTgt spid="136207">
                                            <p:txEl>
                                              <p:pRg st="1" end="1"/>
                                            </p:txEl>
                                          </p:spTgt>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136207">
                                            <p:txEl>
                                              <p:pRg st="2" end="2"/>
                                            </p:txEl>
                                          </p:spTgt>
                                        </p:tgtEl>
                                        <p:attrNameLst>
                                          <p:attrName>style.visibility</p:attrName>
                                        </p:attrNameLst>
                                      </p:cBhvr>
                                      <p:to>
                                        <p:strVal val="visible"/>
                                      </p:to>
                                    </p:set>
                                    <p:animEffect transition="in" filter="slide(fromBottom)">
                                      <p:cBhvr>
                                        <p:cTn id="21" dur="500">
                                          <p:stCondLst>
                                            <p:cond delay="0"/>
                                          </p:stCondLst>
                                        </p:cTn>
                                        <p:tgtEl>
                                          <p:spTgt spid="136207">
                                            <p:txEl>
                                              <p:pRg st="2" end="2"/>
                                            </p:txEl>
                                          </p:spTgt>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136207">
                                            <p:txEl>
                                              <p:pRg st="3" end="3"/>
                                            </p:txEl>
                                          </p:spTgt>
                                        </p:tgtEl>
                                        <p:attrNameLst>
                                          <p:attrName>style.visibility</p:attrName>
                                        </p:attrNameLst>
                                      </p:cBhvr>
                                      <p:to>
                                        <p:strVal val="visible"/>
                                      </p:to>
                                    </p:set>
                                    <p:animEffect transition="in" filter="slide(fromBottom)">
                                      <p:cBhvr>
                                        <p:cTn id="24" dur="500">
                                          <p:stCondLst>
                                            <p:cond delay="0"/>
                                          </p:stCondLst>
                                        </p:cTn>
                                        <p:tgtEl>
                                          <p:spTgt spid="136207">
                                            <p:txEl>
                                              <p:pRg st="3" end="3"/>
                                            </p:txEl>
                                          </p:spTgt>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136207">
                                            <p:txEl>
                                              <p:pRg st="4" end="4"/>
                                            </p:txEl>
                                          </p:spTgt>
                                        </p:tgtEl>
                                        <p:attrNameLst>
                                          <p:attrName>style.visibility</p:attrName>
                                        </p:attrNameLst>
                                      </p:cBhvr>
                                      <p:to>
                                        <p:strVal val="visible"/>
                                      </p:to>
                                    </p:set>
                                    <p:animEffect transition="in" filter="slide(fromBottom)">
                                      <p:cBhvr>
                                        <p:cTn id="27" dur="500">
                                          <p:stCondLst>
                                            <p:cond delay="0"/>
                                          </p:stCondLst>
                                        </p:cTn>
                                        <p:tgtEl>
                                          <p:spTgt spid="1362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06" grpId="0"/>
      <p:bldP spid="136207" grpId="0" build="p">
        <p:tmplLst>
          <p:tmpl lvl="1">
            <p:tnLst>
              <p:par>
                <p:cTn presetID="12" presetClass="entr" presetSubtype="4" fill="hold" nodeType="clickEffect">
                  <p:stCondLst>
                    <p:cond delay="0"/>
                  </p:stCondLst>
                  <p:childTnLst>
                    <p:set>
                      <p:cBhvr>
                        <p:cTn dur="1" fill="hold">
                          <p:stCondLst>
                            <p:cond delay="0"/>
                          </p:stCondLst>
                        </p:cTn>
                        <p:tgtEl>
                          <p:spTgt spid="136207"/>
                        </p:tgtEl>
                        <p:attrNameLst>
                          <p:attrName>style.visibility</p:attrName>
                        </p:attrNameLst>
                      </p:cBhvr>
                      <p:to>
                        <p:strVal val="visible"/>
                      </p:to>
                    </p:set>
                    <p:animEffect transition="in" filter="slide(fromBottom)">
                      <p:cBhvr>
                        <p:cTn dur="500">
                          <p:stCondLst>
                            <p:cond delay="0"/>
                          </p:stCondLst>
                        </p:cTn>
                        <p:tgtEl>
                          <p:spTgt spid="136207"/>
                        </p:tgtEl>
                      </p:cBhvr>
                    </p:animEffect>
                  </p:childTnLst>
                </p:cTn>
              </p:par>
            </p:tnLst>
          </p:tmpl>
          <p:tmpl lvl="2">
            <p:tnLst>
              <p:par>
                <p:cTn presetID="12" presetClass="entr" presetSubtype="4" fill="hold" nodeType="withEffect">
                  <p:stCondLst>
                    <p:cond delay="0"/>
                  </p:stCondLst>
                  <p:childTnLst>
                    <p:set>
                      <p:cBhvr>
                        <p:cTn dur="1" fill="hold">
                          <p:stCondLst>
                            <p:cond delay="0"/>
                          </p:stCondLst>
                        </p:cTn>
                        <p:tgtEl>
                          <p:spTgt spid="136207"/>
                        </p:tgtEl>
                        <p:attrNameLst>
                          <p:attrName>style.visibility</p:attrName>
                        </p:attrNameLst>
                      </p:cBhvr>
                      <p:to>
                        <p:strVal val="visible"/>
                      </p:to>
                    </p:set>
                    <p:animEffect transition="in" filter="slide(fromBottom)">
                      <p:cBhvr>
                        <p:cTn dur="500">
                          <p:stCondLst>
                            <p:cond delay="0"/>
                          </p:stCondLst>
                        </p:cTn>
                        <p:tgtEl>
                          <p:spTgt spid="136207"/>
                        </p:tgtEl>
                      </p:cBhvr>
                    </p:animEffect>
                  </p:childTnLst>
                </p:cTn>
              </p:par>
            </p:tnLst>
          </p:tmpl>
          <p:tmpl lvl="3">
            <p:tnLst>
              <p:par>
                <p:cTn presetID="12" presetClass="entr" presetSubtype="4" fill="hold" nodeType="withEffect">
                  <p:stCondLst>
                    <p:cond delay="0"/>
                  </p:stCondLst>
                  <p:childTnLst>
                    <p:set>
                      <p:cBhvr>
                        <p:cTn dur="1" fill="hold">
                          <p:stCondLst>
                            <p:cond delay="0"/>
                          </p:stCondLst>
                        </p:cTn>
                        <p:tgtEl>
                          <p:spTgt spid="136207"/>
                        </p:tgtEl>
                        <p:attrNameLst>
                          <p:attrName>style.visibility</p:attrName>
                        </p:attrNameLst>
                      </p:cBhvr>
                      <p:to>
                        <p:strVal val="visible"/>
                      </p:to>
                    </p:set>
                    <p:animEffect transition="in" filter="slide(fromBottom)">
                      <p:cBhvr>
                        <p:cTn dur="500">
                          <p:stCondLst>
                            <p:cond delay="0"/>
                          </p:stCondLst>
                        </p:cTn>
                        <p:tgtEl>
                          <p:spTgt spid="136207"/>
                        </p:tgtEl>
                      </p:cBhvr>
                    </p:animEffect>
                  </p:childTnLst>
                </p:cTn>
              </p:par>
            </p:tnLst>
          </p:tmpl>
          <p:tmpl lvl="4">
            <p:tnLst>
              <p:par>
                <p:cTn presetID="12" presetClass="entr" presetSubtype="4" fill="hold" nodeType="withEffect">
                  <p:stCondLst>
                    <p:cond delay="0"/>
                  </p:stCondLst>
                  <p:childTnLst>
                    <p:set>
                      <p:cBhvr>
                        <p:cTn dur="1" fill="hold">
                          <p:stCondLst>
                            <p:cond delay="0"/>
                          </p:stCondLst>
                        </p:cTn>
                        <p:tgtEl>
                          <p:spTgt spid="136207"/>
                        </p:tgtEl>
                        <p:attrNameLst>
                          <p:attrName>style.visibility</p:attrName>
                        </p:attrNameLst>
                      </p:cBhvr>
                      <p:to>
                        <p:strVal val="visible"/>
                      </p:to>
                    </p:set>
                    <p:animEffect transition="in" filter="slide(fromBottom)">
                      <p:cBhvr>
                        <p:cTn dur="500">
                          <p:stCondLst>
                            <p:cond delay="0"/>
                          </p:stCondLst>
                        </p:cTn>
                        <p:tgtEl>
                          <p:spTgt spid="136207"/>
                        </p:tgtEl>
                      </p:cBhvr>
                    </p:animEffect>
                  </p:childTnLst>
                </p:cTn>
              </p:par>
            </p:tnLst>
          </p:tmpl>
          <p:tmpl lvl="5">
            <p:tnLst>
              <p:par>
                <p:cTn presetID="12" presetClass="entr" presetSubtype="4" fill="hold" nodeType="withEffect">
                  <p:stCondLst>
                    <p:cond delay="0"/>
                  </p:stCondLst>
                  <p:childTnLst>
                    <p:set>
                      <p:cBhvr>
                        <p:cTn dur="1" fill="hold">
                          <p:stCondLst>
                            <p:cond delay="0"/>
                          </p:stCondLst>
                        </p:cTn>
                        <p:tgtEl>
                          <p:spTgt spid="136207"/>
                        </p:tgtEl>
                        <p:attrNameLst>
                          <p:attrName>style.visibility</p:attrName>
                        </p:attrNameLst>
                      </p:cBhvr>
                      <p:to>
                        <p:strVal val="visible"/>
                      </p:to>
                    </p:set>
                    <p:animEffect transition="in" filter="slide(fromBottom)">
                      <p:cBhvr>
                        <p:cTn dur="500">
                          <p:stCondLst>
                            <p:cond delay="0"/>
                          </p:stCondLst>
                        </p:cTn>
                        <p:tgtEl>
                          <p:spTgt spid="136207"/>
                        </p:tgtEl>
                      </p:cBhvr>
                    </p:animEffect>
                  </p:childTnLst>
                </p:cTn>
              </p:par>
            </p:tnLst>
          </p:tmpl>
        </p:tmplLst>
      </p:bldP>
    </p:bldLst>
  </p:timing>
  <p:txStyles>
    <p:titleStyle>
      <a:lvl1pPr algn="l"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5pPr>
      <a:lvl6pPr marL="4572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6pPr>
      <a:lvl7pPr marL="9144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7pPr>
      <a:lvl8pPr marL="13716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8pPr>
      <a:lvl9pPr marL="18288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9pPr>
    </p:titleStyle>
    <p:bodyStyle>
      <a:lvl1pPr marL="342900" indent="-3429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87450" y="2416175"/>
            <a:ext cx="6553200" cy="508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32" name="Rectangle 8"/>
          <p:cNvSpPr>
            <a:spLocks noChangeArrowheads="1"/>
          </p:cNvSpPr>
          <p:nvPr/>
        </p:nvSpPr>
        <p:spPr bwMode="auto">
          <a:xfrm>
            <a:off x="0" y="5516563"/>
            <a:ext cx="9144000" cy="1341437"/>
          </a:xfrm>
          <a:prstGeom prst="rect">
            <a:avLst/>
          </a:prstGeom>
          <a:gradFill rotWithShape="1">
            <a:gsLst>
              <a:gs pos="0">
                <a:srgbClr val="765E2F">
                  <a:alpha val="0"/>
                </a:srgbClr>
              </a:gs>
              <a:gs pos="100000">
                <a:schemeClr val="folHlink"/>
              </a:gs>
            </a:gsLst>
            <a:lin ang="5400000" scaled="1"/>
          </a:gradFill>
          <a:ln w="9525">
            <a:noFill/>
            <a:miter lim="800000"/>
            <a:headEnd/>
            <a:tailEnd/>
          </a:ln>
          <a:effectLst/>
        </p:spPr>
        <p:txBody>
          <a:bodyPr wrap="none" anchor="ctr"/>
          <a:lstStyle/>
          <a:p>
            <a:pPr algn="ctr" fontAlgn="auto">
              <a:spcBef>
                <a:spcPts val="0"/>
              </a:spcBef>
              <a:spcAft>
                <a:spcPts val="0"/>
              </a:spcAft>
              <a:defRPr/>
            </a:pPr>
            <a:endParaRPr lang="uk-UA">
              <a:latin typeface="+mn-lt"/>
            </a:endParaRPr>
          </a:p>
        </p:txBody>
      </p:sp>
      <p:sp>
        <p:nvSpPr>
          <p:cNvPr id="1027" name="Rectangle 3"/>
          <p:cNvSpPr>
            <a:spLocks noGrp="1" noChangeArrowheads="1"/>
          </p:cNvSpPr>
          <p:nvPr>
            <p:ph type="body" idx="1"/>
          </p:nvPr>
        </p:nvSpPr>
        <p:spPr bwMode="auto">
          <a:xfrm>
            <a:off x="1176338" y="2997200"/>
            <a:ext cx="7643812" cy="345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lt1" tx1="dk1" bg2="lt2" tx2="dk2" accent1="accent1" accent2="accent2" accent3="accent3" accent4="accent4" accent5="accent5" accent6="accent6" hlink="hlink" folHlink="folHlink"/>
  <p:sldLayoutIdLst>
    <p:sldLayoutId id="2147484363" r:id="rId1"/>
    <p:sldLayoutId id="2147484336" r:id="rId2"/>
    <p:sldLayoutId id="2147484335" r:id="rId3"/>
    <p:sldLayoutId id="2147484334" r:id="rId4"/>
    <p:sldLayoutId id="2147484333" r:id="rId5"/>
    <p:sldLayoutId id="2147484332" r:id="rId6"/>
    <p:sldLayoutId id="2147484331" r:id="rId7"/>
    <p:sldLayoutId id="2147484330" r:id="rId8"/>
    <p:sldLayoutId id="2147484329" r:id="rId9"/>
    <p:sldLayoutId id="2147484328" r:id="rId10"/>
    <p:sldLayoutId id="2147484327"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path" presetSubtype="0" accel="50000" decel="50000" fill="hold" grpId="0" nodeType="withEffect">
                                  <p:stCondLst>
                                    <p:cond delay="0"/>
                                  </p:stCondLst>
                                  <p:iterate type="lt">
                                    <p:tmPct val="10000"/>
                                  </p:iterate>
                                  <p:childTnLst>
                                    <p:animMotion origin="layout" path="M 0.0 0.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0  -0.071 0.01333  C -0.051 0.01867  -0.032 0.02133  -0.017 0.02  C -0.004 0.02  0.01 0.01733  0.025 0.01333  C 0.069 0.0  0.102 -0.028  0.098 -0.048  C 0.095 -0.068  0.057 -0.07333  0.013 -0.06  C -0.008 -0.05333  -0.027 -0.044  -0.04 -0.03333  C -0.051 -0.02533  -0.062 -0.016  -0.074 -0.004  C -0.109 0.03467  -0.13 0.07733  -0.12 0.09333  C -0.111 0.10933  -0.074 0.092  -0.039 0.05467  C -0.022 0.036  -0.008 0.01733  0.0 0.0  Z" pathEditMode="relative">
                                      <p:cBhvr>
                                        <p:cTn id="6" dur="1299" fill="hold">
                                          <p:stCondLst>
                                            <p:cond delay="0"/>
                                          </p:stCondLst>
                                        </p:cTn>
                                        <p:tgtEl>
                                          <p:spTgt spid="1026"/>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1027">
                                            <p:txEl>
                                              <p:pRg st="0" end="0"/>
                                            </p:txEl>
                                          </p:spTgt>
                                        </p:tgtEl>
                                        <p:attrNameLst>
                                          <p:attrName>style.visibility</p:attrName>
                                        </p:attrNameLst>
                                      </p:cBhvr>
                                      <p:to>
                                        <p:strVal val="visible"/>
                                      </p:to>
                                    </p:set>
                                    <p:animEffect transition="in" filter="fade">
                                      <p:cBhvr>
                                        <p:cTn id="11" dur="1000"/>
                                        <p:tgtEl>
                                          <p:spTgt spid="1027">
                                            <p:txEl>
                                              <p:pRg st="0" end="0"/>
                                            </p:txEl>
                                          </p:spTgt>
                                        </p:tgtEl>
                                      </p:cBhvr>
                                    </p:animEffect>
                                    <p:anim calcmode="lin" valueType="num">
                                      <p:cBhvr>
                                        <p:cTn id="12" dur="1000" fill="hold"/>
                                        <p:tgtEl>
                                          <p:spTgt spid="1027">
                                            <p:txEl>
                                              <p:pRg st="0" end="0"/>
                                            </p:txEl>
                                          </p:spTgt>
                                        </p:tgtEl>
                                        <p:attrNameLst>
                                          <p:attrName>ppt_x</p:attrName>
                                        </p:attrNameLst>
                                      </p:cBhvr>
                                      <p:tavLst>
                                        <p:tav tm="0">
                                          <p:val>
                                            <p:strVal val="#ppt_x"/>
                                          </p:val>
                                        </p:tav>
                                        <p:tav tm="100000">
                                          <p:val>
                                            <p:strVal val="#ppt_x"/>
                                          </p:val>
                                        </p:tav>
                                      </p:tavLst>
                                    </p:anim>
                                    <p:anim calcmode="lin" valueType="num">
                                      <p:cBhvr>
                                        <p:cTn id="13" dur="898" decel="100000" fill="hold"/>
                                        <p:tgtEl>
                                          <p:spTgt spid="1027">
                                            <p:txEl>
                                              <p:pRg st="0" end="0"/>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898"/>
                                          </p:stCondLst>
                                        </p:cTn>
                                        <p:tgtEl>
                                          <p:spTgt spid="1027">
                                            <p:txEl>
                                              <p:pRg st="0" end="0"/>
                                            </p:txEl>
                                          </p:spTgt>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027">
                                            <p:txEl>
                                              <p:pRg st="1" end="1"/>
                                            </p:txEl>
                                          </p:spTgt>
                                        </p:tgtEl>
                                        <p:attrNameLst>
                                          <p:attrName>style.visibility</p:attrName>
                                        </p:attrNameLst>
                                      </p:cBhvr>
                                      <p:to>
                                        <p:strVal val="visible"/>
                                      </p:to>
                                    </p:set>
                                    <p:animEffect transition="in" filter="fade">
                                      <p:cBhvr>
                                        <p:cTn id="17" dur="1000"/>
                                        <p:tgtEl>
                                          <p:spTgt spid="1027">
                                            <p:txEl>
                                              <p:pRg st="1" end="1"/>
                                            </p:txEl>
                                          </p:spTgt>
                                        </p:tgtEl>
                                      </p:cBhvr>
                                    </p:animEffect>
                                    <p:anim calcmode="lin" valueType="num">
                                      <p:cBhvr>
                                        <p:cTn id="18" dur="1000" fill="hold"/>
                                        <p:tgtEl>
                                          <p:spTgt spid="1027">
                                            <p:txEl>
                                              <p:pRg st="1" end="1"/>
                                            </p:txEl>
                                          </p:spTgt>
                                        </p:tgtEl>
                                        <p:attrNameLst>
                                          <p:attrName>ppt_x</p:attrName>
                                        </p:attrNameLst>
                                      </p:cBhvr>
                                      <p:tavLst>
                                        <p:tav tm="0">
                                          <p:val>
                                            <p:strVal val="#ppt_x"/>
                                          </p:val>
                                        </p:tav>
                                        <p:tav tm="100000">
                                          <p:val>
                                            <p:strVal val="#ppt_x"/>
                                          </p:val>
                                        </p:tav>
                                      </p:tavLst>
                                    </p:anim>
                                    <p:anim calcmode="lin" valueType="num">
                                      <p:cBhvr>
                                        <p:cTn id="19" dur="898" decel="100000" fill="hold"/>
                                        <p:tgtEl>
                                          <p:spTgt spid="1027">
                                            <p:txEl>
                                              <p:pRg st="1" end="1"/>
                                            </p:txEl>
                                          </p:spTgt>
                                        </p:tgtEl>
                                        <p:attrNameLst>
                                          <p:attrName>ppt_y</p:attrName>
                                        </p:attrNameLst>
                                      </p:cBhvr>
                                      <p:tavLst>
                                        <p:tav tm="0">
                                          <p:val>
                                            <p:strVal val="#ppt_y+1"/>
                                          </p:val>
                                        </p:tav>
                                        <p:tav tm="100000">
                                          <p:val>
                                            <p:strVal val="#ppt_y-.03"/>
                                          </p:val>
                                        </p:tav>
                                      </p:tavLst>
                                    </p:anim>
                                    <p:anim calcmode="lin" valueType="num">
                                      <p:cBhvr>
                                        <p:cTn id="20" dur="100" accel="100000" fill="hold">
                                          <p:stCondLst>
                                            <p:cond delay="898"/>
                                          </p:stCondLst>
                                        </p:cTn>
                                        <p:tgtEl>
                                          <p:spTgt spid="1027">
                                            <p:txEl>
                                              <p:pRg st="1" end="1"/>
                                            </p:txEl>
                                          </p:spTgt>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1027">
                                            <p:txEl>
                                              <p:pRg st="2" end="2"/>
                                            </p:txEl>
                                          </p:spTgt>
                                        </p:tgtEl>
                                        <p:attrNameLst>
                                          <p:attrName>style.visibility</p:attrName>
                                        </p:attrNameLst>
                                      </p:cBhvr>
                                      <p:to>
                                        <p:strVal val="visible"/>
                                      </p:to>
                                    </p:set>
                                    <p:animEffect transition="in" filter="fade">
                                      <p:cBhvr>
                                        <p:cTn id="23" dur="1000"/>
                                        <p:tgtEl>
                                          <p:spTgt spid="1027">
                                            <p:txEl>
                                              <p:pRg st="2" end="2"/>
                                            </p:txEl>
                                          </p:spTgt>
                                        </p:tgtEl>
                                      </p:cBhvr>
                                    </p:animEffect>
                                    <p:anim calcmode="lin" valueType="num">
                                      <p:cBhvr>
                                        <p:cTn id="24" dur="1000" fill="hold"/>
                                        <p:tgtEl>
                                          <p:spTgt spid="1027">
                                            <p:txEl>
                                              <p:pRg st="2" end="2"/>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1027">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1027">
                                            <p:txEl>
                                              <p:pRg st="2" end="2"/>
                                            </p:txEl>
                                          </p:spTgt>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1027">
                                            <p:txEl>
                                              <p:pRg st="3" end="3"/>
                                            </p:txEl>
                                          </p:spTgt>
                                        </p:tgtEl>
                                        <p:attrNameLst>
                                          <p:attrName>style.visibility</p:attrName>
                                        </p:attrNameLst>
                                      </p:cBhvr>
                                      <p:to>
                                        <p:strVal val="visible"/>
                                      </p:to>
                                    </p:set>
                                    <p:animEffect transition="in" filter="fade">
                                      <p:cBhvr>
                                        <p:cTn id="29" dur="1000"/>
                                        <p:tgtEl>
                                          <p:spTgt spid="1027">
                                            <p:txEl>
                                              <p:pRg st="3" end="3"/>
                                            </p:txEl>
                                          </p:spTgt>
                                        </p:tgtEl>
                                      </p:cBhvr>
                                    </p:animEffect>
                                    <p:anim calcmode="lin" valueType="num">
                                      <p:cBhvr>
                                        <p:cTn id="30" dur="1000" fill="hold"/>
                                        <p:tgtEl>
                                          <p:spTgt spid="1027">
                                            <p:txEl>
                                              <p:pRg st="3" end="3"/>
                                            </p:txEl>
                                          </p:spTgt>
                                        </p:tgtEl>
                                        <p:attrNameLst>
                                          <p:attrName>ppt_x</p:attrName>
                                        </p:attrNameLst>
                                      </p:cBhvr>
                                      <p:tavLst>
                                        <p:tav tm="0">
                                          <p:val>
                                            <p:strVal val="#ppt_x"/>
                                          </p:val>
                                        </p:tav>
                                        <p:tav tm="100000">
                                          <p:val>
                                            <p:strVal val="#ppt_x"/>
                                          </p:val>
                                        </p:tav>
                                      </p:tavLst>
                                    </p:anim>
                                    <p:anim calcmode="lin" valueType="num">
                                      <p:cBhvr>
                                        <p:cTn id="31" dur="898" decel="100000" fill="hold"/>
                                        <p:tgtEl>
                                          <p:spTgt spid="1027">
                                            <p:txEl>
                                              <p:pRg st="3" end="3"/>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898"/>
                                          </p:stCondLst>
                                        </p:cTn>
                                        <p:tgtEl>
                                          <p:spTgt spid="1027">
                                            <p:txEl>
                                              <p:pRg st="3" end="3"/>
                                            </p:txEl>
                                          </p:spTgt>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1027">
                                            <p:txEl>
                                              <p:pRg st="4" end="4"/>
                                            </p:txEl>
                                          </p:spTgt>
                                        </p:tgtEl>
                                        <p:attrNameLst>
                                          <p:attrName>style.visibility</p:attrName>
                                        </p:attrNameLst>
                                      </p:cBhvr>
                                      <p:to>
                                        <p:strVal val="visible"/>
                                      </p:to>
                                    </p:set>
                                    <p:animEffect transition="in" filter="fade">
                                      <p:cBhvr>
                                        <p:cTn id="35" dur="1000"/>
                                        <p:tgtEl>
                                          <p:spTgt spid="1027">
                                            <p:txEl>
                                              <p:pRg st="4" end="4"/>
                                            </p:txEl>
                                          </p:spTgt>
                                        </p:tgtEl>
                                      </p:cBhvr>
                                    </p:animEffect>
                                    <p:anim calcmode="lin" valueType="num">
                                      <p:cBhvr>
                                        <p:cTn id="36" dur="1000" fill="hold"/>
                                        <p:tgtEl>
                                          <p:spTgt spid="1027">
                                            <p:txEl>
                                              <p:pRg st="4" end="4"/>
                                            </p:txEl>
                                          </p:spTgt>
                                        </p:tgtEl>
                                        <p:attrNameLst>
                                          <p:attrName>ppt_x</p:attrName>
                                        </p:attrNameLst>
                                      </p:cBhvr>
                                      <p:tavLst>
                                        <p:tav tm="0">
                                          <p:val>
                                            <p:strVal val="#ppt_x"/>
                                          </p:val>
                                        </p:tav>
                                        <p:tav tm="100000">
                                          <p:val>
                                            <p:strVal val="#ppt_x"/>
                                          </p:val>
                                        </p:tav>
                                      </p:tavLst>
                                    </p:anim>
                                    <p:anim calcmode="lin" valueType="num">
                                      <p:cBhvr>
                                        <p:cTn id="37" dur="898" decel="100000" fill="hold"/>
                                        <p:tgtEl>
                                          <p:spTgt spid="1027">
                                            <p:txEl>
                                              <p:pRg st="4" end="4"/>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898"/>
                                          </p:stCondLst>
                                        </p:cTn>
                                        <p:tgtEl>
                                          <p:spTgt spid="1027">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bldLst>
  </p:timing>
  <p:txStyles>
    <p:titleStyle>
      <a:lvl1pPr algn="l" rtl="0" fontAlgn="base">
        <a:spcBef>
          <a:spcPct val="0"/>
        </a:spcBef>
        <a:spcAft>
          <a:spcPct val="0"/>
        </a:spcAft>
        <a:defRPr sz="3600">
          <a:solidFill>
            <a:schemeClr val="accent1"/>
          </a:solidFill>
          <a:latin typeface="+mj-lt"/>
          <a:ea typeface="+mj-ea"/>
          <a:cs typeface="+mj-cs"/>
        </a:defRPr>
      </a:lvl1pPr>
      <a:lvl2pPr algn="l" rtl="0" fontAlgn="base">
        <a:spcBef>
          <a:spcPct val="0"/>
        </a:spcBef>
        <a:spcAft>
          <a:spcPct val="0"/>
        </a:spcAft>
        <a:defRPr sz="3600">
          <a:solidFill>
            <a:schemeClr val="accent1"/>
          </a:solidFill>
          <a:latin typeface="Arial" charset="0"/>
        </a:defRPr>
      </a:lvl2pPr>
      <a:lvl3pPr algn="l" rtl="0" fontAlgn="base">
        <a:spcBef>
          <a:spcPct val="0"/>
        </a:spcBef>
        <a:spcAft>
          <a:spcPct val="0"/>
        </a:spcAft>
        <a:defRPr sz="3600">
          <a:solidFill>
            <a:schemeClr val="accent1"/>
          </a:solidFill>
          <a:latin typeface="Arial" charset="0"/>
        </a:defRPr>
      </a:lvl3pPr>
      <a:lvl4pPr algn="l" rtl="0" fontAlgn="base">
        <a:spcBef>
          <a:spcPct val="0"/>
        </a:spcBef>
        <a:spcAft>
          <a:spcPct val="0"/>
        </a:spcAft>
        <a:defRPr sz="3600">
          <a:solidFill>
            <a:schemeClr val="accent1"/>
          </a:solidFill>
          <a:latin typeface="Arial" charset="0"/>
        </a:defRPr>
      </a:lvl4pPr>
      <a:lvl5pPr algn="l" rtl="0" fontAlgn="base">
        <a:spcBef>
          <a:spcPct val="0"/>
        </a:spcBef>
        <a:spcAft>
          <a:spcPct val="0"/>
        </a:spcAft>
        <a:defRPr sz="3600">
          <a:solidFill>
            <a:schemeClr val="accent1"/>
          </a:solidFill>
          <a:latin typeface="Arial" charset="0"/>
        </a:defRPr>
      </a:lvl5pPr>
      <a:lvl6pPr marL="457200" algn="l" rtl="0" eaLnBrk="1" fontAlgn="base" hangingPunct="1">
        <a:spcBef>
          <a:spcPct val="0"/>
        </a:spcBef>
        <a:spcAft>
          <a:spcPct val="0"/>
        </a:spcAft>
        <a:defRPr sz="3600">
          <a:solidFill>
            <a:schemeClr val="accent1"/>
          </a:solidFill>
          <a:latin typeface="Arial" charset="0"/>
        </a:defRPr>
      </a:lvl6pPr>
      <a:lvl7pPr marL="914400" algn="l" rtl="0" eaLnBrk="1" fontAlgn="base" hangingPunct="1">
        <a:spcBef>
          <a:spcPct val="0"/>
        </a:spcBef>
        <a:spcAft>
          <a:spcPct val="0"/>
        </a:spcAft>
        <a:defRPr sz="3600">
          <a:solidFill>
            <a:schemeClr val="accent1"/>
          </a:solidFill>
          <a:latin typeface="Arial" charset="0"/>
        </a:defRPr>
      </a:lvl7pPr>
      <a:lvl8pPr marL="1371600" algn="l" rtl="0" eaLnBrk="1" fontAlgn="base" hangingPunct="1">
        <a:spcBef>
          <a:spcPct val="0"/>
        </a:spcBef>
        <a:spcAft>
          <a:spcPct val="0"/>
        </a:spcAft>
        <a:defRPr sz="3600">
          <a:solidFill>
            <a:schemeClr val="accent1"/>
          </a:solidFill>
          <a:latin typeface="Arial" charset="0"/>
        </a:defRPr>
      </a:lvl8pPr>
      <a:lvl9pPr marL="1828800" algn="l" rtl="0" eaLnBrk="1" fontAlgn="base" hangingPunct="1">
        <a:spcBef>
          <a:spcPct val="0"/>
        </a:spcBef>
        <a:spcAft>
          <a:spcPct val="0"/>
        </a:spcAft>
        <a:defRPr sz="3600">
          <a:solidFill>
            <a:schemeClr val="accent1"/>
          </a:solidFill>
          <a:latin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b="1">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14338" name="Group 2"/>
          <p:cNvGrpSpPr>
            <a:grpSpLocks/>
          </p:cNvGrpSpPr>
          <p:nvPr/>
        </p:nvGrpSpPr>
        <p:grpSpPr bwMode="auto">
          <a:xfrm>
            <a:off x="0" y="1422400"/>
            <a:ext cx="9147175" cy="5435600"/>
            <a:chOff x="0" y="896"/>
            <a:chExt cx="5762" cy="3424"/>
          </a:xfrm>
        </p:grpSpPr>
        <p:grpSp>
          <p:nvGrpSpPr>
            <p:cNvPr id="14344" name="Group 3"/>
            <p:cNvGrpSpPr>
              <a:grpSpLocks/>
            </p:cNvGrpSpPr>
            <p:nvPr userDrawn="1"/>
          </p:nvGrpSpPr>
          <p:grpSpPr bwMode="auto">
            <a:xfrm>
              <a:off x="20" y="896"/>
              <a:ext cx="5742" cy="3424"/>
              <a:chOff x="20" y="896"/>
              <a:chExt cx="5742" cy="3424"/>
            </a:xfrm>
          </p:grpSpPr>
          <p:sp>
            <p:nvSpPr>
              <p:cNvPr id="62468"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pPr fontAlgn="auto">
                  <a:spcBef>
                    <a:spcPts val="0"/>
                  </a:spcBef>
                  <a:spcAft>
                    <a:spcPts val="0"/>
                  </a:spcAft>
                  <a:defRPr/>
                </a:pPr>
                <a:endParaRPr lang="ru-RU">
                  <a:latin typeface="+mn-lt"/>
                </a:endParaRPr>
              </a:p>
            </p:txBody>
          </p:sp>
          <p:sp>
            <p:nvSpPr>
              <p:cNvPr id="62469"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pPr fontAlgn="auto">
                  <a:spcBef>
                    <a:spcPts val="0"/>
                  </a:spcBef>
                  <a:spcAft>
                    <a:spcPts val="0"/>
                  </a:spcAft>
                  <a:defRPr/>
                </a:pPr>
                <a:endParaRPr lang="ru-RU">
                  <a:latin typeface="+mn-lt"/>
                </a:endParaRPr>
              </a:p>
            </p:txBody>
          </p:sp>
          <p:sp>
            <p:nvSpPr>
              <p:cNvPr id="62470"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pPr fontAlgn="auto">
                  <a:spcBef>
                    <a:spcPts val="0"/>
                  </a:spcBef>
                  <a:spcAft>
                    <a:spcPts val="0"/>
                  </a:spcAft>
                  <a:defRPr/>
                </a:pPr>
                <a:endParaRPr lang="ru-RU">
                  <a:latin typeface="+mn-lt"/>
                </a:endParaRPr>
              </a:p>
            </p:txBody>
          </p:sp>
          <p:sp>
            <p:nvSpPr>
              <p:cNvPr id="62471"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pPr fontAlgn="auto">
                  <a:spcBef>
                    <a:spcPts val="0"/>
                  </a:spcBef>
                  <a:spcAft>
                    <a:spcPts val="0"/>
                  </a:spcAft>
                  <a:defRPr/>
                </a:pPr>
                <a:endParaRPr lang="ru-RU">
                  <a:latin typeface="+mn-lt"/>
                </a:endParaRPr>
              </a:p>
            </p:txBody>
          </p:sp>
          <p:sp>
            <p:nvSpPr>
              <p:cNvPr id="62472"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pPr fontAlgn="auto">
                  <a:spcBef>
                    <a:spcPts val="0"/>
                  </a:spcBef>
                  <a:spcAft>
                    <a:spcPts val="0"/>
                  </a:spcAft>
                  <a:defRPr/>
                </a:pPr>
                <a:endParaRPr lang="ru-RU">
                  <a:latin typeface="+mn-lt"/>
                </a:endParaRPr>
              </a:p>
            </p:txBody>
          </p:sp>
          <p:sp>
            <p:nvSpPr>
              <p:cNvPr id="62473"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pPr fontAlgn="auto">
                  <a:spcBef>
                    <a:spcPts val="0"/>
                  </a:spcBef>
                  <a:spcAft>
                    <a:spcPts val="0"/>
                  </a:spcAft>
                  <a:defRPr/>
                </a:pPr>
                <a:endParaRPr lang="ru-RU">
                  <a:latin typeface="+mn-lt"/>
                </a:endParaRPr>
              </a:p>
            </p:txBody>
          </p:sp>
          <p:sp>
            <p:nvSpPr>
              <p:cNvPr id="62474"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pPr fontAlgn="auto">
                  <a:spcBef>
                    <a:spcPts val="0"/>
                  </a:spcBef>
                  <a:spcAft>
                    <a:spcPts val="0"/>
                  </a:spcAft>
                  <a:defRPr/>
                </a:pPr>
                <a:endParaRPr lang="ru-RU">
                  <a:latin typeface="+mn-lt"/>
                </a:endParaRPr>
              </a:p>
            </p:txBody>
          </p:sp>
          <p:sp>
            <p:nvSpPr>
              <p:cNvPr id="62475"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pPr fontAlgn="auto">
                  <a:spcBef>
                    <a:spcPts val="0"/>
                  </a:spcBef>
                  <a:spcAft>
                    <a:spcPts val="0"/>
                  </a:spcAft>
                  <a:defRPr/>
                </a:pPr>
                <a:endParaRPr lang="ru-RU">
                  <a:latin typeface="+mn-lt"/>
                </a:endParaRPr>
              </a:p>
            </p:txBody>
          </p:sp>
          <p:sp>
            <p:nvSpPr>
              <p:cNvPr id="62476"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pPr fontAlgn="auto">
                  <a:spcBef>
                    <a:spcPts val="0"/>
                  </a:spcBef>
                  <a:spcAft>
                    <a:spcPts val="0"/>
                  </a:spcAft>
                  <a:defRPr/>
                </a:pPr>
                <a:endParaRPr lang="ru-RU">
                  <a:latin typeface="+mn-lt"/>
                </a:endParaRPr>
              </a:p>
            </p:txBody>
          </p:sp>
          <p:sp>
            <p:nvSpPr>
              <p:cNvPr id="62477"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pPr fontAlgn="auto">
                  <a:spcBef>
                    <a:spcPts val="0"/>
                  </a:spcBef>
                  <a:spcAft>
                    <a:spcPts val="0"/>
                  </a:spcAft>
                  <a:defRPr/>
                </a:pPr>
                <a:endParaRPr lang="ru-RU">
                  <a:latin typeface="+mn-lt"/>
                </a:endParaRPr>
              </a:p>
            </p:txBody>
          </p:sp>
          <p:sp>
            <p:nvSpPr>
              <p:cNvPr id="62478"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pPr fontAlgn="auto">
                  <a:spcBef>
                    <a:spcPts val="0"/>
                  </a:spcBef>
                  <a:spcAft>
                    <a:spcPts val="0"/>
                  </a:spcAft>
                  <a:defRPr/>
                </a:pPr>
                <a:endParaRPr lang="ru-RU">
                  <a:latin typeface="+mn-lt"/>
                </a:endParaRPr>
              </a:p>
            </p:txBody>
          </p:sp>
          <p:sp>
            <p:nvSpPr>
              <p:cNvPr id="62479"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pPr fontAlgn="auto">
                  <a:spcBef>
                    <a:spcPts val="0"/>
                  </a:spcBef>
                  <a:spcAft>
                    <a:spcPts val="0"/>
                  </a:spcAft>
                  <a:defRPr/>
                </a:pPr>
                <a:endParaRPr lang="ru-RU">
                  <a:latin typeface="+mn-lt"/>
                </a:endParaRPr>
              </a:p>
            </p:txBody>
          </p:sp>
          <p:sp>
            <p:nvSpPr>
              <p:cNvPr id="62480"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pPr fontAlgn="auto">
                  <a:spcBef>
                    <a:spcPts val="0"/>
                  </a:spcBef>
                  <a:spcAft>
                    <a:spcPts val="0"/>
                  </a:spcAft>
                  <a:defRPr/>
                </a:pPr>
                <a:endParaRPr lang="ru-RU">
                  <a:latin typeface="+mn-lt"/>
                </a:endParaRPr>
              </a:p>
            </p:txBody>
          </p:sp>
        </p:grpSp>
        <p:grpSp>
          <p:nvGrpSpPr>
            <p:cNvPr id="14345" name="Group 17"/>
            <p:cNvGrpSpPr>
              <a:grpSpLocks/>
            </p:cNvGrpSpPr>
            <p:nvPr userDrawn="1"/>
          </p:nvGrpSpPr>
          <p:grpSpPr bwMode="auto">
            <a:xfrm>
              <a:off x="0" y="2291"/>
              <a:ext cx="1385" cy="1702"/>
              <a:chOff x="0" y="2291"/>
              <a:chExt cx="1385" cy="1702"/>
            </a:xfrm>
          </p:grpSpPr>
          <p:sp>
            <p:nvSpPr>
              <p:cNvPr id="62482" name="Rectangle 18"/>
              <p:cNvSpPr>
                <a:spLocks noChangeArrowheads="1"/>
              </p:cNvSpPr>
              <p:nvPr userDrawn="1"/>
            </p:nvSpPr>
            <p:spPr bwMode="ltGray">
              <a:xfrm rot="6798887">
                <a:off x="63" y="3882"/>
                <a:ext cx="75"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483"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484" name="Rectangle 20"/>
              <p:cNvSpPr>
                <a:spLocks noChangeArrowheads="1"/>
              </p:cNvSpPr>
              <p:nvPr userDrawn="1"/>
            </p:nvSpPr>
            <p:spPr bwMode="ltGray">
              <a:xfrm rot="6798887">
                <a:off x="7" y="3874"/>
                <a:ext cx="75"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485"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486" name="Rectangle 22"/>
              <p:cNvSpPr>
                <a:spLocks noChangeArrowheads="1"/>
              </p:cNvSpPr>
              <p:nvPr userDrawn="1"/>
            </p:nvSpPr>
            <p:spPr bwMode="ltGray">
              <a:xfrm rot="5999912">
                <a:off x="183" y="3888"/>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487" name="Rectangle 23"/>
              <p:cNvSpPr>
                <a:spLocks noChangeArrowheads="1"/>
              </p:cNvSpPr>
              <p:nvPr userDrawn="1"/>
            </p:nvSpPr>
            <p:spPr bwMode="ltGray">
              <a:xfrm rot="6250138">
                <a:off x="153" y="3888"/>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488"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489" name="Rectangle 25"/>
              <p:cNvSpPr>
                <a:spLocks noChangeArrowheads="1"/>
              </p:cNvSpPr>
              <p:nvPr userDrawn="1"/>
            </p:nvSpPr>
            <p:spPr bwMode="ltGray">
              <a:xfrm rot="5380717">
                <a:off x="363" y="3868"/>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490" name="Rectangle 26"/>
              <p:cNvSpPr>
                <a:spLocks noChangeArrowheads="1"/>
              </p:cNvSpPr>
              <p:nvPr userDrawn="1"/>
            </p:nvSpPr>
            <p:spPr bwMode="ltGray">
              <a:xfrm rot="5380717">
                <a:off x="333" y="3872"/>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491" name="Rectangle 27"/>
              <p:cNvSpPr>
                <a:spLocks noChangeArrowheads="1"/>
              </p:cNvSpPr>
              <p:nvPr userDrawn="1"/>
            </p:nvSpPr>
            <p:spPr bwMode="ltGray">
              <a:xfrm rot="5583200">
                <a:off x="303" y="3876"/>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492" name="Rectangle 28"/>
              <p:cNvSpPr>
                <a:spLocks noChangeArrowheads="1"/>
              </p:cNvSpPr>
              <p:nvPr userDrawn="1"/>
            </p:nvSpPr>
            <p:spPr bwMode="ltGray">
              <a:xfrm rot="5737625">
                <a:off x="271" y="3882"/>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493" name="Rectangle 29"/>
              <p:cNvSpPr>
                <a:spLocks noChangeArrowheads="1"/>
              </p:cNvSpPr>
              <p:nvPr userDrawn="1"/>
            </p:nvSpPr>
            <p:spPr bwMode="ltGray">
              <a:xfrm rot="4715477">
                <a:off x="517" y="3828"/>
                <a:ext cx="6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494"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495"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496" name="Rectangle 32"/>
              <p:cNvSpPr>
                <a:spLocks noChangeArrowheads="1"/>
              </p:cNvSpPr>
              <p:nvPr userDrawn="1"/>
            </p:nvSpPr>
            <p:spPr bwMode="ltGray">
              <a:xfrm rot="5041352">
                <a:off x="427" y="3850"/>
                <a:ext cx="6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497"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498"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499" name="Rectangle 35"/>
              <p:cNvSpPr>
                <a:spLocks noChangeArrowheads="1"/>
              </p:cNvSpPr>
              <p:nvPr userDrawn="1"/>
            </p:nvSpPr>
            <p:spPr bwMode="ltGray">
              <a:xfrm rot="4104184">
                <a:off x="606" y="3790"/>
                <a:ext cx="6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00"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01" name="Rectangle 37"/>
              <p:cNvSpPr>
                <a:spLocks noChangeArrowheads="1"/>
              </p:cNvSpPr>
              <p:nvPr userDrawn="1"/>
            </p:nvSpPr>
            <p:spPr bwMode="ltGray">
              <a:xfrm rot="3368036">
                <a:off x="800" y="3682"/>
                <a:ext cx="6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02" name="Rectangle 38"/>
              <p:cNvSpPr>
                <a:spLocks noChangeArrowheads="1"/>
              </p:cNvSpPr>
              <p:nvPr userDrawn="1"/>
            </p:nvSpPr>
            <p:spPr bwMode="ltGray">
              <a:xfrm rot="3368036">
                <a:off x="772" y="3698"/>
                <a:ext cx="6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03" name="Rectangle 39"/>
              <p:cNvSpPr>
                <a:spLocks noChangeArrowheads="1"/>
              </p:cNvSpPr>
              <p:nvPr userDrawn="1"/>
            </p:nvSpPr>
            <p:spPr bwMode="ltGray">
              <a:xfrm rot="3368036">
                <a:off x="746" y="3716"/>
                <a:ext cx="6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04"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05"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06"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07"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08"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09"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10"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11"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12"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13"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14"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15"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16"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17"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18"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19"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20"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21"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22"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23"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24"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25"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26"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27"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28"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29"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30"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31"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32"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33"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34"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35"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36"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37"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38"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39"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40"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41"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42"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43"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44"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45"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pPr fontAlgn="auto">
                  <a:spcBef>
                    <a:spcPts val="0"/>
                  </a:spcBef>
                  <a:spcAft>
                    <a:spcPts val="0"/>
                  </a:spcAft>
                  <a:defRPr/>
                </a:pPr>
                <a:endParaRPr lang="ru-RU">
                  <a:latin typeface="+mn-lt"/>
                </a:endParaRPr>
              </a:p>
            </p:txBody>
          </p:sp>
          <p:sp>
            <p:nvSpPr>
              <p:cNvPr id="62546"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47"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48" name="Rectangle 84"/>
              <p:cNvSpPr>
                <a:spLocks noChangeArrowheads="1"/>
              </p:cNvSpPr>
              <p:nvPr userDrawn="1"/>
            </p:nvSpPr>
            <p:spPr bwMode="ltGray">
              <a:xfrm rot="-2957028">
                <a:off x="907" y="2472"/>
                <a:ext cx="81"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49"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50"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51"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52"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53"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54" name="Rectangle 90"/>
              <p:cNvSpPr>
                <a:spLocks noChangeArrowheads="1"/>
              </p:cNvSpPr>
              <p:nvPr userDrawn="1"/>
            </p:nvSpPr>
            <p:spPr bwMode="ltGray">
              <a:xfrm rot="-3514633">
                <a:off x="837" y="2440"/>
                <a:ext cx="81"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55" name="Rectangle 91"/>
              <p:cNvSpPr>
                <a:spLocks noChangeArrowheads="1"/>
              </p:cNvSpPr>
              <p:nvPr userDrawn="1"/>
            </p:nvSpPr>
            <p:spPr bwMode="ltGray">
              <a:xfrm rot="-3220799">
                <a:off x="862" y="2452"/>
                <a:ext cx="81"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56"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57"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58" name="Rectangle 94"/>
              <p:cNvSpPr>
                <a:spLocks noChangeArrowheads="1"/>
              </p:cNvSpPr>
              <p:nvPr userDrawn="1"/>
            </p:nvSpPr>
            <p:spPr bwMode="ltGray">
              <a:xfrm rot="-4250359">
                <a:off x="708" y="2406"/>
                <a:ext cx="75"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59" name="Rectangle 95"/>
              <p:cNvSpPr>
                <a:spLocks noChangeArrowheads="1"/>
              </p:cNvSpPr>
              <p:nvPr userDrawn="1"/>
            </p:nvSpPr>
            <p:spPr bwMode="ltGray">
              <a:xfrm rot="-3989246">
                <a:off x="738" y="2410"/>
                <a:ext cx="75"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60" name="Rectangle 96"/>
              <p:cNvSpPr>
                <a:spLocks noChangeArrowheads="1"/>
              </p:cNvSpPr>
              <p:nvPr userDrawn="1"/>
            </p:nvSpPr>
            <p:spPr bwMode="ltGray">
              <a:xfrm rot="-4862215">
                <a:off x="503" y="2394"/>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61" name="Rectangle 97"/>
              <p:cNvSpPr>
                <a:spLocks noChangeArrowheads="1"/>
              </p:cNvSpPr>
              <p:nvPr userDrawn="1"/>
            </p:nvSpPr>
            <p:spPr bwMode="ltGray">
              <a:xfrm rot="-4673370">
                <a:off x="534" y="2392"/>
                <a:ext cx="75"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62"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63" name="Rectangle 99"/>
              <p:cNvSpPr>
                <a:spLocks noChangeArrowheads="1"/>
              </p:cNvSpPr>
              <p:nvPr userDrawn="1"/>
            </p:nvSpPr>
            <p:spPr bwMode="ltGray">
              <a:xfrm rot="-4580623">
                <a:off x="595" y="2390"/>
                <a:ext cx="75"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64"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65" name="Rectangle 101"/>
              <p:cNvSpPr>
                <a:spLocks noChangeArrowheads="1"/>
              </p:cNvSpPr>
              <p:nvPr userDrawn="1"/>
            </p:nvSpPr>
            <p:spPr bwMode="ltGray">
              <a:xfrm rot="-5360484">
                <a:off x="385" y="2408"/>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66" name="Rectangle 102"/>
              <p:cNvSpPr>
                <a:spLocks noChangeArrowheads="1"/>
              </p:cNvSpPr>
              <p:nvPr userDrawn="1"/>
            </p:nvSpPr>
            <p:spPr bwMode="ltGray">
              <a:xfrm rot="-5288939">
                <a:off x="419" y="2404"/>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67"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68"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69"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70"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71" name="Rectangle 107"/>
              <p:cNvSpPr>
                <a:spLocks noChangeArrowheads="1"/>
              </p:cNvSpPr>
              <p:nvPr userDrawn="1"/>
            </p:nvSpPr>
            <p:spPr bwMode="ltGray">
              <a:xfrm rot="-5919570">
                <a:off x="293" y="2426"/>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72" name="Rectangle 108"/>
              <p:cNvSpPr>
                <a:spLocks noChangeArrowheads="1"/>
              </p:cNvSpPr>
              <p:nvPr userDrawn="1"/>
            </p:nvSpPr>
            <p:spPr bwMode="ltGray">
              <a:xfrm rot="-7376291">
                <a:off x="6" y="2548"/>
                <a:ext cx="6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73" name="Rectangle 109"/>
              <p:cNvSpPr>
                <a:spLocks noChangeArrowheads="1"/>
              </p:cNvSpPr>
              <p:nvPr userDrawn="1"/>
            </p:nvSpPr>
            <p:spPr bwMode="ltGray">
              <a:xfrm rot="-7168347">
                <a:off x="65" y="2516"/>
                <a:ext cx="6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74"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75"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76"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77"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78"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79"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80"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81"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82"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83"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84"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85"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86"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87"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88"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89"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90"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91"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92"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93"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94"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95"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96"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97"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98"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99"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600"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601"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602"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pPr fontAlgn="auto">
                  <a:spcBef>
                    <a:spcPts val="0"/>
                  </a:spcBef>
                  <a:spcAft>
                    <a:spcPts val="0"/>
                  </a:spcAft>
                  <a:defRPr/>
                </a:pPr>
                <a:endParaRPr lang="ru-RU">
                  <a:latin typeface="+mn-lt"/>
                </a:endParaRPr>
              </a:p>
            </p:txBody>
          </p:sp>
          <p:sp>
            <p:nvSpPr>
              <p:cNvPr id="62603"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pPr fontAlgn="auto">
                  <a:spcBef>
                    <a:spcPts val="0"/>
                  </a:spcBef>
                  <a:spcAft>
                    <a:spcPts val="0"/>
                  </a:spcAft>
                  <a:defRPr/>
                </a:pPr>
                <a:endParaRPr lang="ru-RU">
                  <a:latin typeface="+mn-lt"/>
                </a:endParaRPr>
              </a:p>
            </p:txBody>
          </p:sp>
          <p:sp>
            <p:nvSpPr>
              <p:cNvPr id="62604"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pPr fontAlgn="auto">
                  <a:spcBef>
                    <a:spcPts val="0"/>
                  </a:spcBef>
                  <a:spcAft>
                    <a:spcPts val="0"/>
                  </a:spcAft>
                  <a:defRPr/>
                </a:pPr>
                <a:endParaRPr lang="ru-RU">
                  <a:latin typeface="+mn-lt"/>
                </a:endParaRPr>
              </a:p>
            </p:txBody>
          </p:sp>
          <p:sp>
            <p:nvSpPr>
              <p:cNvPr id="62605"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pPr fontAlgn="auto">
                  <a:spcBef>
                    <a:spcPts val="0"/>
                  </a:spcBef>
                  <a:spcAft>
                    <a:spcPts val="0"/>
                  </a:spcAft>
                  <a:defRPr/>
                </a:pPr>
                <a:endParaRPr lang="ru-RU">
                  <a:latin typeface="+mn-lt"/>
                </a:endParaRPr>
              </a:p>
            </p:txBody>
          </p:sp>
          <p:sp>
            <p:nvSpPr>
              <p:cNvPr id="62606"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pPr fontAlgn="auto">
                  <a:spcBef>
                    <a:spcPts val="0"/>
                  </a:spcBef>
                  <a:spcAft>
                    <a:spcPts val="0"/>
                  </a:spcAft>
                  <a:defRPr/>
                </a:pPr>
                <a:endParaRPr lang="ru-RU">
                  <a:latin typeface="+mn-lt"/>
                </a:endParaRPr>
              </a:p>
            </p:txBody>
          </p:sp>
          <p:sp>
            <p:nvSpPr>
              <p:cNvPr id="62607"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pPr fontAlgn="auto">
                  <a:spcBef>
                    <a:spcPts val="0"/>
                  </a:spcBef>
                  <a:spcAft>
                    <a:spcPts val="0"/>
                  </a:spcAft>
                  <a:defRPr/>
                </a:pPr>
                <a:endParaRPr lang="ru-RU">
                  <a:latin typeface="+mn-lt"/>
                </a:endParaRPr>
              </a:p>
            </p:txBody>
          </p:sp>
          <p:sp>
            <p:nvSpPr>
              <p:cNvPr id="62608"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lstStyle/>
              <a:p>
                <a:pPr fontAlgn="auto">
                  <a:spcBef>
                    <a:spcPts val="0"/>
                  </a:spcBef>
                  <a:spcAft>
                    <a:spcPts val="0"/>
                  </a:spcAft>
                  <a:defRPr/>
                </a:pPr>
                <a:endParaRPr lang="ru-RU">
                  <a:latin typeface="+mn-lt"/>
                </a:endParaRPr>
              </a:p>
            </p:txBody>
          </p:sp>
          <p:sp>
            <p:nvSpPr>
              <p:cNvPr id="62609"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lstStyle/>
              <a:p>
                <a:pPr fontAlgn="auto">
                  <a:spcBef>
                    <a:spcPts val="0"/>
                  </a:spcBef>
                  <a:spcAft>
                    <a:spcPts val="0"/>
                  </a:spcAft>
                  <a:defRPr/>
                </a:pPr>
                <a:endParaRPr lang="ru-RU">
                  <a:latin typeface="+mn-lt"/>
                </a:endParaRPr>
              </a:p>
            </p:txBody>
          </p:sp>
          <p:sp>
            <p:nvSpPr>
              <p:cNvPr id="62610"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lstStyle/>
              <a:p>
                <a:pPr fontAlgn="auto">
                  <a:spcBef>
                    <a:spcPts val="0"/>
                  </a:spcBef>
                  <a:spcAft>
                    <a:spcPts val="0"/>
                  </a:spcAft>
                  <a:defRPr/>
                </a:pPr>
                <a:endParaRPr lang="ru-RU">
                  <a:latin typeface="+mn-lt"/>
                </a:endParaRPr>
              </a:p>
            </p:txBody>
          </p:sp>
          <p:sp>
            <p:nvSpPr>
              <p:cNvPr id="62611"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612"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613"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pPr fontAlgn="auto">
                  <a:spcBef>
                    <a:spcPts val="0"/>
                  </a:spcBef>
                  <a:spcAft>
                    <a:spcPts val="0"/>
                  </a:spcAft>
                  <a:defRPr/>
                </a:pPr>
                <a:endParaRPr lang="ru-RU">
                  <a:latin typeface="+mn-lt"/>
                </a:endParaRPr>
              </a:p>
            </p:txBody>
          </p:sp>
          <p:sp>
            <p:nvSpPr>
              <p:cNvPr id="62614"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pPr fontAlgn="auto">
                  <a:spcBef>
                    <a:spcPts val="0"/>
                  </a:spcBef>
                  <a:spcAft>
                    <a:spcPts val="0"/>
                  </a:spcAft>
                  <a:defRPr/>
                </a:pPr>
                <a:endParaRPr lang="ru-RU">
                  <a:latin typeface="+mn-lt"/>
                </a:endParaRPr>
              </a:p>
            </p:txBody>
          </p:sp>
          <p:sp>
            <p:nvSpPr>
              <p:cNvPr id="62615"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fontAlgn="auto">
                  <a:spcBef>
                    <a:spcPts val="0"/>
                  </a:spcBef>
                  <a:spcAft>
                    <a:spcPts val="0"/>
                  </a:spcAft>
                  <a:defRPr/>
                </a:pPr>
                <a:endParaRPr lang="ru-RU">
                  <a:latin typeface="+mn-lt"/>
                </a:endParaRPr>
              </a:p>
            </p:txBody>
          </p:sp>
          <p:sp>
            <p:nvSpPr>
              <p:cNvPr id="62616"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fontAlgn="auto">
                  <a:spcBef>
                    <a:spcPts val="0"/>
                  </a:spcBef>
                  <a:spcAft>
                    <a:spcPts val="0"/>
                  </a:spcAft>
                  <a:defRPr/>
                </a:pPr>
                <a:endParaRPr lang="ru-RU">
                  <a:latin typeface="+mn-lt"/>
                </a:endParaRPr>
              </a:p>
            </p:txBody>
          </p:sp>
        </p:grpSp>
      </p:grpSp>
      <p:sp>
        <p:nvSpPr>
          <p:cNvPr id="62617" name="Rectangle 153"/>
          <p:cNvSpPr>
            <a:spLocks noGrp="1" noRot="1" noChangeArrowheads="1"/>
          </p:cNvSpPr>
          <p:nvPr>
            <p:ph type="title"/>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62618" name="Rectangle 154"/>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000">
                <a:latin typeface="Arial" charset="0"/>
              </a:defRPr>
            </a:lvl1pPr>
          </a:lstStyle>
          <a:p>
            <a:pPr>
              <a:defRPr/>
            </a:pPr>
            <a:endParaRPr lang="ru-RU"/>
          </a:p>
        </p:txBody>
      </p:sp>
      <p:sp>
        <p:nvSpPr>
          <p:cNvPr id="62619" name="Rectangle 15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000">
                <a:latin typeface="Arial" charset="0"/>
              </a:defRPr>
            </a:lvl1pPr>
          </a:lstStyle>
          <a:p>
            <a:pPr>
              <a:defRPr/>
            </a:pPr>
            <a:endParaRPr lang="ru-RU"/>
          </a:p>
        </p:txBody>
      </p:sp>
      <p:sp>
        <p:nvSpPr>
          <p:cNvPr id="62620" name="Rectangle 156"/>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000">
                <a:latin typeface="Arial" charset="0"/>
              </a:defRPr>
            </a:lvl1pPr>
          </a:lstStyle>
          <a:p>
            <a:pPr>
              <a:defRPr/>
            </a:pPr>
            <a:fld id="{259C9DB2-07A1-4FD5-8DA5-C18858663A8A}" type="slidenum">
              <a:rPr lang="ru-RU"/>
              <a:pPr>
                <a:defRPr/>
              </a:pPr>
              <a:t>‹#›</a:t>
            </a:fld>
            <a:endParaRPr lang="ru-RU"/>
          </a:p>
        </p:txBody>
      </p:sp>
      <p:sp>
        <p:nvSpPr>
          <p:cNvPr id="62621" name="Rectangle 157"/>
          <p:cNvSpPr>
            <a:spLocks noGrp="1" noRot="1" noChangeArrowheads="1"/>
          </p:cNvSpPr>
          <p:nvPr>
            <p:ph type="body" idx="1"/>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dk2" tx1="lt1" bg2="dk1" tx2="lt2" accent1="accent1" accent2="accent2" accent3="accent3" accent4="accent4" accent5="accent5" accent6="accent6" hlink="hlink" folHlink="folHlink"/>
  <p:sldLayoutIdLst>
    <p:sldLayoutId id="2147484340" r:id="rId1"/>
    <p:sldLayoutId id="2147484229" r:id="rId2"/>
    <p:sldLayoutId id="2147484228" r:id="rId3"/>
    <p:sldLayoutId id="2147484227" r:id="rId4"/>
    <p:sldLayoutId id="2147484226" r:id="rId5"/>
    <p:sldLayoutId id="2147484225" r:id="rId6"/>
    <p:sldLayoutId id="2147484224" r:id="rId7"/>
    <p:sldLayoutId id="2147484223" r:id="rId8"/>
    <p:sldLayoutId id="2147484222" r:id="rId9"/>
    <p:sldLayoutId id="2147484221" r:id="rId10"/>
    <p:sldLayoutId id="2147484220" r:id="rId11"/>
    <p:sldLayoutId id="2147484219"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2617"/>
                                        </p:tgtEl>
                                        <p:attrNameLst>
                                          <p:attrName>style.visibility</p:attrName>
                                        </p:attrNameLst>
                                      </p:cBhvr>
                                      <p:to>
                                        <p:strVal val="visible"/>
                                      </p:to>
                                    </p:set>
                                    <p:animEffect transition="in" filter="fade">
                                      <p:cBhvr>
                                        <p:cTn id="7" dur="1000"/>
                                        <p:tgtEl>
                                          <p:spTgt spid="62617"/>
                                        </p:tgtEl>
                                      </p:cBhvr>
                                    </p:animEffect>
                                    <p:anim calcmode="lin" valueType="num">
                                      <p:cBhvr>
                                        <p:cTn id="8" dur="1000" fill="hold"/>
                                        <p:tgtEl>
                                          <p:spTgt spid="62617"/>
                                        </p:tgtEl>
                                        <p:attrNameLst>
                                          <p:attrName>ppt_x</p:attrName>
                                        </p:attrNameLst>
                                      </p:cBhvr>
                                      <p:tavLst>
                                        <p:tav tm="0">
                                          <p:val>
                                            <p:strVal val="#ppt_x"/>
                                          </p:val>
                                        </p:tav>
                                        <p:tav tm="100000">
                                          <p:val>
                                            <p:strVal val="#ppt_x"/>
                                          </p:val>
                                        </p:tav>
                                      </p:tavLst>
                                    </p:anim>
                                    <p:anim calcmode="lin" valueType="num">
                                      <p:cBhvr>
                                        <p:cTn id="9" dur="1000" fill="hold"/>
                                        <p:tgtEl>
                                          <p:spTgt spid="626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grpId="0" nodeType="clickEffect">
                                  <p:stCondLst>
                                    <p:cond delay="0"/>
                                  </p:stCondLst>
                                  <p:childTnLst>
                                    <p:set>
                                      <p:cBhvr>
                                        <p:cTn id="13" dur="1" fill="hold">
                                          <p:stCondLst>
                                            <p:cond delay="0"/>
                                          </p:stCondLst>
                                        </p:cTn>
                                        <p:tgtEl>
                                          <p:spTgt spid="62621">
                                            <p:txEl>
                                              <p:pRg st="0" end="0"/>
                                            </p:txEl>
                                          </p:spTgt>
                                        </p:tgtEl>
                                        <p:attrNameLst>
                                          <p:attrName>style.visibility</p:attrName>
                                        </p:attrNameLst>
                                      </p:cBhvr>
                                      <p:to>
                                        <p:strVal val="visible"/>
                                      </p:to>
                                    </p:set>
                                    <p:anim calcmode="lin" valueType="num">
                                      <p:cBhvr additive="base">
                                        <p:cTn id="14" dur="1000" fill="hold">
                                          <p:stCondLst>
                                            <p:cond delay="0"/>
                                          </p:stCondLst>
                                        </p:cTn>
                                        <p:tgtEl>
                                          <p:spTgt spid="62621">
                                            <p:txEl>
                                              <p:pRg st="0" end="0"/>
                                            </p:txEl>
                                          </p:spTgt>
                                        </p:tgtEl>
                                        <p:attrNameLst>
                                          <p:attrName>ppt_x</p:attrName>
                                        </p:attrNameLst>
                                      </p:cBhvr>
                                      <p:tavLst>
                                        <p:tav tm="0">
                                          <p:val>
                                            <p:strVal val="#ppt_x"/>
                                          </p:val>
                                        </p:tav>
                                        <p:tav tm="100000">
                                          <p:val>
                                            <p:strVal val="#ppt_x"/>
                                          </p:val>
                                        </p:tav>
                                      </p:tavLst>
                                    </p:anim>
                                    <p:anim calcmode="lin" valueType="num">
                                      <p:cBhvr additive="base">
                                        <p:cTn id="15" dur="1000" fill="hold">
                                          <p:stCondLst>
                                            <p:cond delay="0"/>
                                          </p:stCondLst>
                                        </p:cTn>
                                        <p:tgtEl>
                                          <p:spTgt spid="62621">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1" fill="hold" grpId="0" nodeType="clickEffect">
                                  <p:stCondLst>
                                    <p:cond delay="0"/>
                                  </p:stCondLst>
                                  <p:childTnLst>
                                    <p:set>
                                      <p:cBhvr>
                                        <p:cTn id="19" dur="1" fill="hold">
                                          <p:stCondLst>
                                            <p:cond delay="0"/>
                                          </p:stCondLst>
                                        </p:cTn>
                                        <p:tgtEl>
                                          <p:spTgt spid="62621">
                                            <p:txEl>
                                              <p:pRg st="1" end="1"/>
                                            </p:txEl>
                                          </p:spTgt>
                                        </p:tgtEl>
                                        <p:attrNameLst>
                                          <p:attrName>style.visibility</p:attrName>
                                        </p:attrNameLst>
                                      </p:cBhvr>
                                      <p:to>
                                        <p:strVal val="visible"/>
                                      </p:to>
                                    </p:set>
                                    <p:anim calcmode="lin" valueType="num">
                                      <p:cBhvr additive="base">
                                        <p:cTn id="20" dur="1000" fill="hold">
                                          <p:stCondLst>
                                            <p:cond delay="0"/>
                                          </p:stCondLst>
                                        </p:cTn>
                                        <p:tgtEl>
                                          <p:spTgt spid="62621">
                                            <p:txEl>
                                              <p:pRg st="1" end="1"/>
                                            </p:txEl>
                                          </p:spTgt>
                                        </p:tgtEl>
                                        <p:attrNameLst>
                                          <p:attrName>ppt_x</p:attrName>
                                        </p:attrNameLst>
                                      </p:cBhvr>
                                      <p:tavLst>
                                        <p:tav tm="0">
                                          <p:val>
                                            <p:strVal val="#ppt_x"/>
                                          </p:val>
                                        </p:tav>
                                        <p:tav tm="100000">
                                          <p:val>
                                            <p:strVal val="#ppt_x"/>
                                          </p:val>
                                        </p:tav>
                                      </p:tavLst>
                                    </p:anim>
                                    <p:anim calcmode="lin" valueType="num">
                                      <p:cBhvr additive="base">
                                        <p:cTn id="21" dur="1000" fill="hold">
                                          <p:stCondLst>
                                            <p:cond delay="0"/>
                                          </p:stCondLst>
                                        </p:cTn>
                                        <p:tgtEl>
                                          <p:spTgt spid="62621">
                                            <p:txEl>
                                              <p:pRg st="1" end="1"/>
                                            </p:txEl>
                                          </p:spTgt>
                                        </p:tgtEl>
                                        <p:attrNameLst>
                                          <p:attrName>ppt_y</p:attrName>
                                        </p:attrNameLst>
                                      </p:cBhvr>
                                      <p:tavLst>
                                        <p:tav tm="0">
                                          <p:val>
                                            <p:strVal val="0-#ppt_h/2"/>
                                          </p:val>
                                        </p:tav>
                                        <p:tav tm="100000">
                                          <p:val>
                                            <p:strVal val="#ppt_y"/>
                                          </p:val>
                                        </p:tav>
                                      </p:tavLst>
                                    </p:anim>
                                  </p:childTnLst>
                                </p:cTn>
                              </p:par>
                              <p:par>
                                <p:cTn id="22" presetID="2" presetClass="entr" presetSubtype="1" fill="hold" grpId="0" nodeType="withEffect">
                                  <p:stCondLst>
                                    <p:cond delay="0"/>
                                  </p:stCondLst>
                                  <p:childTnLst>
                                    <p:set>
                                      <p:cBhvr>
                                        <p:cTn id="23" dur="1" fill="hold">
                                          <p:stCondLst>
                                            <p:cond delay="0"/>
                                          </p:stCondLst>
                                        </p:cTn>
                                        <p:tgtEl>
                                          <p:spTgt spid="62621">
                                            <p:txEl>
                                              <p:pRg st="2" end="2"/>
                                            </p:txEl>
                                          </p:spTgt>
                                        </p:tgtEl>
                                        <p:attrNameLst>
                                          <p:attrName>style.visibility</p:attrName>
                                        </p:attrNameLst>
                                      </p:cBhvr>
                                      <p:to>
                                        <p:strVal val="visible"/>
                                      </p:to>
                                    </p:set>
                                    <p:anim calcmode="lin" valueType="num">
                                      <p:cBhvr additive="base">
                                        <p:cTn id="24" dur="1000" fill="hold">
                                          <p:stCondLst>
                                            <p:cond delay="0"/>
                                          </p:stCondLst>
                                        </p:cTn>
                                        <p:tgtEl>
                                          <p:spTgt spid="62621">
                                            <p:txEl>
                                              <p:pRg st="2" end="2"/>
                                            </p:txEl>
                                          </p:spTgt>
                                        </p:tgtEl>
                                        <p:attrNameLst>
                                          <p:attrName>ppt_x</p:attrName>
                                        </p:attrNameLst>
                                      </p:cBhvr>
                                      <p:tavLst>
                                        <p:tav tm="0">
                                          <p:val>
                                            <p:strVal val="#ppt_x"/>
                                          </p:val>
                                        </p:tav>
                                        <p:tav tm="100000">
                                          <p:val>
                                            <p:strVal val="#ppt_x"/>
                                          </p:val>
                                        </p:tav>
                                      </p:tavLst>
                                    </p:anim>
                                    <p:anim calcmode="lin" valueType="num">
                                      <p:cBhvr additive="base">
                                        <p:cTn id="25" dur="1000" fill="hold">
                                          <p:stCondLst>
                                            <p:cond delay="0"/>
                                          </p:stCondLst>
                                        </p:cTn>
                                        <p:tgtEl>
                                          <p:spTgt spid="62621">
                                            <p:txEl>
                                              <p:pRg st="2" end="2"/>
                                            </p:txEl>
                                          </p:spTgt>
                                        </p:tgtEl>
                                        <p:attrNameLst>
                                          <p:attrName>ppt_y</p:attrName>
                                        </p:attrNameLst>
                                      </p:cBhvr>
                                      <p:tavLst>
                                        <p:tav tm="0">
                                          <p:val>
                                            <p:strVal val="0-#ppt_h/2"/>
                                          </p:val>
                                        </p:tav>
                                        <p:tav tm="100000">
                                          <p:val>
                                            <p:strVal val="#ppt_y"/>
                                          </p:val>
                                        </p:tav>
                                      </p:tavLst>
                                    </p:anim>
                                  </p:childTnLst>
                                </p:cTn>
                              </p:par>
                              <p:par>
                                <p:cTn id="26" presetID="2" presetClass="entr" presetSubtype="1" fill="hold" grpId="0" nodeType="withEffect">
                                  <p:stCondLst>
                                    <p:cond delay="0"/>
                                  </p:stCondLst>
                                  <p:childTnLst>
                                    <p:set>
                                      <p:cBhvr>
                                        <p:cTn id="27" dur="1" fill="hold">
                                          <p:stCondLst>
                                            <p:cond delay="0"/>
                                          </p:stCondLst>
                                        </p:cTn>
                                        <p:tgtEl>
                                          <p:spTgt spid="62621">
                                            <p:txEl>
                                              <p:pRg st="3" end="3"/>
                                            </p:txEl>
                                          </p:spTgt>
                                        </p:tgtEl>
                                        <p:attrNameLst>
                                          <p:attrName>style.visibility</p:attrName>
                                        </p:attrNameLst>
                                      </p:cBhvr>
                                      <p:to>
                                        <p:strVal val="visible"/>
                                      </p:to>
                                    </p:set>
                                    <p:anim calcmode="lin" valueType="num">
                                      <p:cBhvr additive="base">
                                        <p:cTn id="28" dur="1000" fill="hold">
                                          <p:stCondLst>
                                            <p:cond delay="0"/>
                                          </p:stCondLst>
                                        </p:cTn>
                                        <p:tgtEl>
                                          <p:spTgt spid="62621">
                                            <p:txEl>
                                              <p:pRg st="3" end="3"/>
                                            </p:txEl>
                                          </p:spTgt>
                                        </p:tgtEl>
                                        <p:attrNameLst>
                                          <p:attrName>ppt_x</p:attrName>
                                        </p:attrNameLst>
                                      </p:cBhvr>
                                      <p:tavLst>
                                        <p:tav tm="0">
                                          <p:val>
                                            <p:strVal val="#ppt_x"/>
                                          </p:val>
                                        </p:tav>
                                        <p:tav tm="100000">
                                          <p:val>
                                            <p:strVal val="#ppt_x"/>
                                          </p:val>
                                        </p:tav>
                                      </p:tavLst>
                                    </p:anim>
                                    <p:anim calcmode="lin" valueType="num">
                                      <p:cBhvr additive="base">
                                        <p:cTn id="29" dur="1000" fill="hold">
                                          <p:stCondLst>
                                            <p:cond delay="0"/>
                                          </p:stCondLst>
                                        </p:cTn>
                                        <p:tgtEl>
                                          <p:spTgt spid="62621">
                                            <p:txEl>
                                              <p:pRg st="3" end="3"/>
                                            </p:txEl>
                                          </p:spTgt>
                                        </p:tgtEl>
                                        <p:attrNameLst>
                                          <p:attrName>ppt_y</p:attrName>
                                        </p:attrNameLst>
                                      </p:cBhvr>
                                      <p:tavLst>
                                        <p:tav tm="0">
                                          <p:val>
                                            <p:strVal val="0-#ppt_h/2"/>
                                          </p:val>
                                        </p:tav>
                                        <p:tav tm="100000">
                                          <p:val>
                                            <p:strVal val="#ppt_y"/>
                                          </p:val>
                                        </p:tav>
                                      </p:tavLst>
                                    </p:anim>
                                  </p:childTnLst>
                                </p:cTn>
                              </p:par>
                              <p:par>
                                <p:cTn id="30" presetID="2" presetClass="entr" presetSubtype="1" fill="hold" grpId="0" nodeType="withEffect">
                                  <p:stCondLst>
                                    <p:cond delay="0"/>
                                  </p:stCondLst>
                                  <p:childTnLst>
                                    <p:set>
                                      <p:cBhvr>
                                        <p:cTn id="31" dur="1" fill="hold">
                                          <p:stCondLst>
                                            <p:cond delay="0"/>
                                          </p:stCondLst>
                                        </p:cTn>
                                        <p:tgtEl>
                                          <p:spTgt spid="62621">
                                            <p:txEl>
                                              <p:pRg st="4" end="4"/>
                                            </p:txEl>
                                          </p:spTgt>
                                        </p:tgtEl>
                                        <p:attrNameLst>
                                          <p:attrName>style.visibility</p:attrName>
                                        </p:attrNameLst>
                                      </p:cBhvr>
                                      <p:to>
                                        <p:strVal val="visible"/>
                                      </p:to>
                                    </p:set>
                                    <p:anim calcmode="lin" valueType="num">
                                      <p:cBhvr additive="base">
                                        <p:cTn id="32" dur="1000" fill="hold">
                                          <p:stCondLst>
                                            <p:cond delay="0"/>
                                          </p:stCondLst>
                                        </p:cTn>
                                        <p:tgtEl>
                                          <p:spTgt spid="62621">
                                            <p:txEl>
                                              <p:pRg st="4" end="4"/>
                                            </p:txEl>
                                          </p:spTgt>
                                        </p:tgtEl>
                                        <p:attrNameLst>
                                          <p:attrName>ppt_x</p:attrName>
                                        </p:attrNameLst>
                                      </p:cBhvr>
                                      <p:tavLst>
                                        <p:tav tm="0">
                                          <p:val>
                                            <p:strVal val="#ppt_x"/>
                                          </p:val>
                                        </p:tav>
                                        <p:tav tm="100000">
                                          <p:val>
                                            <p:strVal val="#ppt_x"/>
                                          </p:val>
                                        </p:tav>
                                      </p:tavLst>
                                    </p:anim>
                                    <p:anim calcmode="lin" valueType="num">
                                      <p:cBhvr additive="base">
                                        <p:cTn id="33" dur="1000" fill="hold">
                                          <p:stCondLst>
                                            <p:cond delay="0"/>
                                          </p:stCondLst>
                                        </p:cTn>
                                        <p:tgtEl>
                                          <p:spTgt spid="62621">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617" grpId="0"/>
      <p:bldP spid="62621" grpId="0" build="p" rev="1">
        <p:tmplLst>
          <p:tmpl lvl="1">
            <p:tnLst>
              <p:par>
                <p:cTn presetID="2" presetClass="entr" presetSubtype="1" fill="hold" nodeType="clickEffect">
                  <p:stCondLst>
                    <p:cond delay="0"/>
                  </p:stCondLst>
                  <p:childTnLst>
                    <p:set>
                      <p:cBhvr>
                        <p:cTn dur="1" fill="hold">
                          <p:stCondLst>
                            <p:cond delay="0"/>
                          </p:stCondLst>
                        </p:cTn>
                        <p:tgtEl>
                          <p:spTgt spid="62621"/>
                        </p:tgtEl>
                        <p:attrNameLst>
                          <p:attrName>style.visibility</p:attrName>
                        </p:attrNameLst>
                      </p:cBhvr>
                      <p:to>
                        <p:strVal val="visible"/>
                      </p:to>
                    </p:set>
                    <p:anim calcmode="lin" valueType="num">
                      <p:cBhvr additive="base">
                        <p:cTn dur="1000" fill="hold">
                          <p:stCondLst>
                            <p:cond delay="0"/>
                          </p:stCondLst>
                        </p:cTn>
                        <p:tgtEl>
                          <p:spTgt spid="62621"/>
                        </p:tgtEl>
                        <p:attrNameLst>
                          <p:attrName>ppt_x</p:attrName>
                        </p:attrNameLst>
                      </p:cBhvr>
                      <p:tavLst>
                        <p:tav tm="0">
                          <p:val>
                            <p:strVal val="#ppt_x"/>
                          </p:val>
                        </p:tav>
                        <p:tav tm="100000">
                          <p:val>
                            <p:strVal val="#ppt_x"/>
                          </p:val>
                        </p:tav>
                      </p:tavLst>
                    </p:anim>
                    <p:anim calcmode="lin" valueType="num">
                      <p:cBhvr additive="base">
                        <p:cTn dur="1000" fill="hold">
                          <p:stCondLst>
                            <p:cond delay="0"/>
                          </p:stCondLst>
                        </p:cTn>
                        <p:tgtEl>
                          <p:spTgt spid="62621"/>
                        </p:tgtEl>
                        <p:attrNameLst>
                          <p:attrName>ppt_y</p:attrName>
                        </p:attrNameLst>
                      </p:cBhvr>
                      <p:tavLst>
                        <p:tav tm="0">
                          <p:val>
                            <p:strVal val="0-#ppt_h/2"/>
                          </p:val>
                        </p:tav>
                        <p:tav tm="100000">
                          <p:val>
                            <p:strVal val="#ppt_y"/>
                          </p:val>
                        </p:tav>
                      </p:tavLst>
                    </p:anim>
                  </p:childTnLst>
                </p:cTn>
              </p:par>
            </p:tnLst>
          </p:tmpl>
          <p:tmpl lvl="2">
            <p:tnLst>
              <p:par>
                <p:cTn presetID="2" presetClass="entr" presetSubtype="1" fill="hold" nodeType="clickEffect">
                  <p:stCondLst>
                    <p:cond delay="0"/>
                  </p:stCondLst>
                  <p:childTnLst>
                    <p:set>
                      <p:cBhvr>
                        <p:cTn dur="1" fill="hold">
                          <p:stCondLst>
                            <p:cond delay="0"/>
                          </p:stCondLst>
                        </p:cTn>
                        <p:tgtEl>
                          <p:spTgt spid="62621"/>
                        </p:tgtEl>
                        <p:attrNameLst>
                          <p:attrName>style.visibility</p:attrName>
                        </p:attrNameLst>
                      </p:cBhvr>
                      <p:to>
                        <p:strVal val="visible"/>
                      </p:to>
                    </p:set>
                    <p:anim calcmode="lin" valueType="num">
                      <p:cBhvr additive="base">
                        <p:cTn dur="1000" fill="hold">
                          <p:stCondLst>
                            <p:cond delay="0"/>
                          </p:stCondLst>
                        </p:cTn>
                        <p:tgtEl>
                          <p:spTgt spid="62621"/>
                        </p:tgtEl>
                        <p:attrNameLst>
                          <p:attrName>ppt_x</p:attrName>
                        </p:attrNameLst>
                      </p:cBhvr>
                      <p:tavLst>
                        <p:tav tm="0">
                          <p:val>
                            <p:strVal val="#ppt_x"/>
                          </p:val>
                        </p:tav>
                        <p:tav tm="100000">
                          <p:val>
                            <p:strVal val="#ppt_x"/>
                          </p:val>
                        </p:tav>
                      </p:tavLst>
                    </p:anim>
                    <p:anim calcmode="lin" valueType="num">
                      <p:cBhvr additive="base">
                        <p:cTn dur="1000" fill="hold">
                          <p:stCondLst>
                            <p:cond delay="0"/>
                          </p:stCondLst>
                        </p:cTn>
                        <p:tgtEl>
                          <p:spTgt spid="62621"/>
                        </p:tgtEl>
                        <p:attrNameLst>
                          <p:attrName>ppt_y</p:attrName>
                        </p:attrNameLst>
                      </p:cBhvr>
                      <p:tavLst>
                        <p:tav tm="0">
                          <p:val>
                            <p:strVal val="0-#ppt_h/2"/>
                          </p:val>
                        </p:tav>
                        <p:tav tm="100000">
                          <p:val>
                            <p:strVal val="#ppt_y"/>
                          </p:val>
                        </p:tav>
                      </p:tavLst>
                    </p:anim>
                  </p:childTnLst>
                </p:cTn>
              </p:par>
            </p:tnLst>
          </p:tmpl>
          <p:tmpl lvl="3">
            <p:tnLst>
              <p:par>
                <p:cTn presetID="2" presetClass="entr" presetSubtype="1" fill="hold" nodeType="withEffect">
                  <p:stCondLst>
                    <p:cond delay="0"/>
                  </p:stCondLst>
                  <p:childTnLst>
                    <p:set>
                      <p:cBhvr>
                        <p:cTn dur="1" fill="hold">
                          <p:stCondLst>
                            <p:cond delay="0"/>
                          </p:stCondLst>
                        </p:cTn>
                        <p:tgtEl>
                          <p:spTgt spid="62621"/>
                        </p:tgtEl>
                        <p:attrNameLst>
                          <p:attrName>style.visibility</p:attrName>
                        </p:attrNameLst>
                      </p:cBhvr>
                      <p:to>
                        <p:strVal val="visible"/>
                      </p:to>
                    </p:set>
                    <p:anim calcmode="lin" valueType="num">
                      <p:cBhvr additive="base">
                        <p:cTn dur="1000" fill="hold">
                          <p:stCondLst>
                            <p:cond delay="0"/>
                          </p:stCondLst>
                        </p:cTn>
                        <p:tgtEl>
                          <p:spTgt spid="62621"/>
                        </p:tgtEl>
                        <p:attrNameLst>
                          <p:attrName>ppt_x</p:attrName>
                        </p:attrNameLst>
                      </p:cBhvr>
                      <p:tavLst>
                        <p:tav tm="0">
                          <p:val>
                            <p:strVal val="#ppt_x"/>
                          </p:val>
                        </p:tav>
                        <p:tav tm="100000">
                          <p:val>
                            <p:strVal val="#ppt_x"/>
                          </p:val>
                        </p:tav>
                      </p:tavLst>
                    </p:anim>
                    <p:anim calcmode="lin" valueType="num">
                      <p:cBhvr additive="base">
                        <p:cTn dur="1000" fill="hold">
                          <p:stCondLst>
                            <p:cond delay="0"/>
                          </p:stCondLst>
                        </p:cTn>
                        <p:tgtEl>
                          <p:spTgt spid="62621"/>
                        </p:tgtEl>
                        <p:attrNameLst>
                          <p:attrName>ppt_y</p:attrName>
                        </p:attrNameLst>
                      </p:cBhvr>
                      <p:tavLst>
                        <p:tav tm="0">
                          <p:val>
                            <p:strVal val="0-#ppt_h/2"/>
                          </p:val>
                        </p:tav>
                        <p:tav tm="100000">
                          <p:val>
                            <p:strVal val="#ppt_y"/>
                          </p:val>
                        </p:tav>
                      </p:tavLst>
                    </p:anim>
                  </p:childTnLst>
                </p:cTn>
              </p:par>
            </p:tnLst>
          </p:tmpl>
          <p:tmpl lvl="4">
            <p:tnLst>
              <p:par>
                <p:cTn presetID="2" presetClass="entr" presetSubtype="1" fill="hold" nodeType="withEffect">
                  <p:stCondLst>
                    <p:cond delay="0"/>
                  </p:stCondLst>
                  <p:childTnLst>
                    <p:set>
                      <p:cBhvr>
                        <p:cTn dur="1" fill="hold">
                          <p:stCondLst>
                            <p:cond delay="0"/>
                          </p:stCondLst>
                        </p:cTn>
                        <p:tgtEl>
                          <p:spTgt spid="62621"/>
                        </p:tgtEl>
                        <p:attrNameLst>
                          <p:attrName>style.visibility</p:attrName>
                        </p:attrNameLst>
                      </p:cBhvr>
                      <p:to>
                        <p:strVal val="visible"/>
                      </p:to>
                    </p:set>
                    <p:anim calcmode="lin" valueType="num">
                      <p:cBhvr additive="base">
                        <p:cTn dur="1000" fill="hold">
                          <p:stCondLst>
                            <p:cond delay="0"/>
                          </p:stCondLst>
                        </p:cTn>
                        <p:tgtEl>
                          <p:spTgt spid="62621"/>
                        </p:tgtEl>
                        <p:attrNameLst>
                          <p:attrName>ppt_x</p:attrName>
                        </p:attrNameLst>
                      </p:cBhvr>
                      <p:tavLst>
                        <p:tav tm="0">
                          <p:val>
                            <p:strVal val="#ppt_x"/>
                          </p:val>
                        </p:tav>
                        <p:tav tm="100000">
                          <p:val>
                            <p:strVal val="#ppt_x"/>
                          </p:val>
                        </p:tav>
                      </p:tavLst>
                    </p:anim>
                    <p:anim calcmode="lin" valueType="num">
                      <p:cBhvr additive="base">
                        <p:cTn dur="1000" fill="hold">
                          <p:stCondLst>
                            <p:cond delay="0"/>
                          </p:stCondLst>
                        </p:cTn>
                        <p:tgtEl>
                          <p:spTgt spid="62621"/>
                        </p:tgtEl>
                        <p:attrNameLst>
                          <p:attrName>ppt_y</p:attrName>
                        </p:attrNameLst>
                      </p:cBhvr>
                      <p:tavLst>
                        <p:tav tm="0">
                          <p:val>
                            <p:strVal val="0-#ppt_h/2"/>
                          </p:val>
                        </p:tav>
                        <p:tav tm="100000">
                          <p:val>
                            <p:strVal val="#ppt_y"/>
                          </p:val>
                        </p:tav>
                      </p:tavLst>
                    </p:anim>
                  </p:childTnLst>
                </p:cTn>
              </p:par>
            </p:tnLst>
          </p:tmpl>
          <p:tmpl lvl="5">
            <p:tnLst>
              <p:par>
                <p:cTn presetID="2" presetClass="entr" presetSubtype="1" fill="hold" nodeType="withEffect">
                  <p:stCondLst>
                    <p:cond delay="0"/>
                  </p:stCondLst>
                  <p:childTnLst>
                    <p:set>
                      <p:cBhvr>
                        <p:cTn dur="1" fill="hold">
                          <p:stCondLst>
                            <p:cond delay="0"/>
                          </p:stCondLst>
                        </p:cTn>
                        <p:tgtEl>
                          <p:spTgt spid="62621"/>
                        </p:tgtEl>
                        <p:attrNameLst>
                          <p:attrName>style.visibility</p:attrName>
                        </p:attrNameLst>
                      </p:cBhvr>
                      <p:to>
                        <p:strVal val="visible"/>
                      </p:to>
                    </p:set>
                    <p:anim calcmode="lin" valueType="num">
                      <p:cBhvr additive="base">
                        <p:cTn dur="1000" fill="hold">
                          <p:stCondLst>
                            <p:cond delay="0"/>
                          </p:stCondLst>
                        </p:cTn>
                        <p:tgtEl>
                          <p:spTgt spid="62621"/>
                        </p:tgtEl>
                        <p:attrNameLst>
                          <p:attrName>ppt_x</p:attrName>
                        </p:attrNameLst>
                      </p:cBhvr>
                      <p:tavLst>
                        <p:tav tm="0">
                          <p:val>
                            <p:strVal val="#ppt_x"/>
                          </p:val>
                        </p:tav>
                        <p:tav tm="100000">
                          <p:val>
                            <p:strVal val="#ppt_x"/>
                          </p:val>
                        </p:tav>
                      </p:tavLst>
                    </p:anim>
                    <p:anim calcmode="lin" valueType="num">
                      <p:cBhvr additive="base">
                        <p:cTn dur="1000" fill="hold">
                          <p:stCondLst>
                            <p:cond delay="0"/>
                          </p:stCondLst>
                        </p:cTn>
                        <p:tgtEl>
                          <p:spTgt spid="62621"/>
                        </p:tgtEl>
                        <p:attrNameLst>
                          <p:attrName>ppt_y</p:attrName>
                        </p:attrNameLst>
                      </p:cBhvr>
                      <p:tavLst>
                        <p:tav tm="0">
                          <p:val>
                            <p:strVal val="0-#ppt_h/2"/>
                          </p:val>
                        </p:tav>
                        <p:tav tm="100000">
                          <p:val>
                            <p:strVal val="#ppt_y"/>
                          </p:val>
                        </p:tav>
                      </p:tavLst>
                    </p:anim>
                  </p:childTnLst>
                </p:cTn>
              </p:par>
            </p:tnLst>
          </p:tmpl>
        </p:tmplLst>
      </p:bldP>
    </p:bld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7650" name="Group 2"/>
          <p:cNvGrpSpPr>
            <a:grpSpLocks/>
          </p:cNvGrpSpPr>
          <p:nvPr/>
        </p:nvGrpSpPr>
        <p:grpSpPr bwMode="auto">
          <a:xfrm>
            <a:off x="0" y="0"/>
            <a:ext cx="7242175" cy="1981200"/>
            <a:chOff x="0" y="0"/>
            <a:chExt cx="4562" cy="1248"/>
          </a:xfrm>
        </p:grpSpPr>
        <p:sp>
          <p:nvSpPr>
            <p:cNvPr id="78851"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78852" name="Freeform 4"/>
            <p:cNvSpPr>
              <a:spLocks/>
            </p:cNvSpPr>
            <p:nvPr/>
          </p:nvSpPr>
          <p:spPr bwMode="hidden">
            <a:xfrm>
              <a:off x="0" y="0"/>
              <a:ext cx="4562" cy="1199"/>
            </a:xfrm>
            <a:custGeom>
              <a:avLst/>
              <a:gdLst/>
              <a:ahLst/>
              <a:cxnLst>
                <a:cxn ang="0">
                  <a:pos x="4560" y="932"/>
                </a:cxn>
                <a:cxn ang="0">
                  <a:pos x="0" y="1199"/>
                </a:cxn>
                <a:cxn ang="0">
                  <a:pos x="0" y="0"/>
                </a:cxn>
                <a:cxn ang="0">
                  <a:pos x="4562" y="0"/>
                </a:cxn>
                <a:cxn ang="0">
                  <a:pos x="4560" y="932"/>
                </a:cxn>
                <a:cxn ang="0">
                  <a:pos x="4560" y="932"/>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w="9525">
              <a:noFill/>
              <a:round/>
              <a:headEnd/>
              <a:tailEnd/>
            </a:ln>
          </p:spPr>
          <p:txBody>
            <a:bodyPr/>
            <a:lstStyle/>
            <a:p>
              <a:pPr fontAlgn="auto">
                <a:spcBef>
                  <a:spcPts val="0"/>
                </a:spcBef>
                <a:spcAft>
                  <a:spcPts val="0"/>
                </a:spcAft>
                <a:defRPr/>
              </a:pPr>
              <a:endParaRPr lang="ru-RU">
                <a:latin typeface="+mn-lt"/>
              </a:endParaRPr>
            </a:p>
          </p:txBody>
        </p:sp>
      </p:grpSp>
      <p:sp>
        <p:nvSpPr>
          <p:cNvPr id="78853"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78854"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78855"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effectLst>
                  <a:outerShdw blurRad="38100" dist="38100" dir="2700000" algn="tl">
                    <a:srgbClr val="000000"/>
                  </a:outerShdw>
                </a:effectLst>
                <a:latin typeface="+mn-lt"/>
              </a:defRPr>
            </a:lvl1pPr>
          </a:lstStyle>
          <a:p>
            <a:pPr>
              <a:defRPr/>
            </a:pPr>
            <a:endParaRPr lang="ru-RU"/>
          </a:p>
        </p:txBody>
      </p:sp>
      <p:sp>
        <p:nvSpPr>
          <p:cNvPr id="78856"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effectLst>
                  <a:outerShdw blurRad="38100" dist="38100" dir="2700000" algn="tl">
                    <a:srgbClr val="000000"/>
                  </a:outerShdw>
                </a:effectLst>
                <a:latin typeface="+mn-lt"/>
              </a:defRPr>
            </a:lvl1pPr>
          </a:lstStyle>
          <a:p>
            <a:pPr>
              <a:defRPr/>
            </a:pPr>
            <a:endParaRPr lang="ru-RU"/>
          </a:p>
        </p:txBody>
      </p:sp>
      <p:sp>
        <p:nvSpPr>
          <p:cNvPr id="78857"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200">
                <a:effectLst>
                  <a:outerShdw blurRad="38100" dist="38100" dir="2700000" algn="tl">
                    <a:srgbClr val="000000"/>
                  </a:outerShdw>
                </a:effectLst>
                <a:latin typeface="+mn-lt"/>
              </a:defRPr>
            </a:lvl1pPr>
          </a:lstStyle>
          <a:p>
            <a:pPr>
              <a:defRPr/>
            </a:pPr>
            <a:fld id="{0313C902-E7BB-4269-95C6-2EBC7E9BB0F9}" type="slidenum">
              <a:rPr lang="ru-RU"/>
              <a:pPr>
                <a:defRPr/>
              </a:pPr>
              <a:t>‹#›</a:t>
            </a:fld>
            <a:endParaRPr lang="ru-RU"/>
          </a:p>
        </p:txBody>
      </p:sp>
    </p:spTree>
  </p:cSld>
  <p:clrMap bg1="dk2" tx1="lt1" bg2="dk1" tx2="lt2" accent1="accent1" accent2="accent2" accent3="accent3" accent4="accent4" accent5="accent5" accent6="accent6" hlink="hlink" folHlink="folHlink"/>
  <p:sldLayoutIdLst>
    <p:sldLayoutId id="2147484341" r:id="rId1"/>
    <p:sldLayoutId id="2147484240" r:id="rId2"/>
    <p:sldLayoutId id="2147484239" r:id="rId3"/>
    <p:sldLayoutId id="2147484238" r:id="rId4"/>
    <p:sldLayoutId id="2147484237" r:id="rId5"/>
    <p:sldLayoutId id="2147484236" r:id="rId6"/>
    <p:sldLayoutId id="2147484235" r:id="rId7"/>
    <p:sldLayoutId id="2147484234" r:id="rId8"/>
    <p:sldLayoutId id="2147484233" r:id="rId9"/>
    <p:sldLayoutId id="2147484232" r:id="rId10"/>
    <p:sldLayoutId id="2147484231" r:id="rId11"/>
    <p:sldLayoutId id="2147484230"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8853"/>
                                        </p:tgtEl>
                                        <p:attrNameLst>
                                          <p:attrName>style.visibility</p:attrName>
                                        </p:attrNameLst>
                                      </p:cBhvr>
                                      <p:to>
                                        <p:strVal val="visible"/>
                                      </p:to>
                                    </p:set>
                                    <p:animEffect transition="in" filter="randombar(horizontal)">
                                      <p:cBhvr>
                                        <p:cTn id="7" dur="600">
                                          <p:stCondLst>
                                            <p:cond delay="0"/>
                                          </p:stCondLst>
                                        </p:cTn>
                                        <p:tgtEl>
                                          <p:spTgt spid="7885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8854">
                                            <p:txEl>
                                              <p:pRg st="0" end="0"/>
                                            </p:txEl>
                                          </p:spTgt>
                                        </p:tgtEl>
                                        <p:attrNameLst>
                                          <p:attrName>style.visibility</p:attrName>
                                        </p:attrNameLst>
                                      </p:cBhvr>
                                      <p:to>
                                        <p:strVal val="visible"/>
                                      </p:to>
                                    </p:set>
                                    <p:animEffect transition="in" filter="randombar(horizontal)">
                                      <p:cBhvr>
                                        <p:cTn id="12" dur="500"/>
                                        <p:tgtEl>
                                          <p:spTgt spid="78854">
                                            <p:txEl>
                                              <p:pRg st="0" end="0"/>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78854">
                                            <p:txEl>
                                              <p:pRg st="1" end="1"/>
                                            </p:txEl>
                                          </p:spTgt>
                                        </p:tgtEl>
                                        <p:attrNameLst>
                                          <p:attrName>style.visibility</p:attrName>
                                        </p:attrNameLst>
                                      </p:cBhvr>
                                      <p:to>
                                        <p:strVal val="visible"/>
                                      </p:to>
                                    </p:set>
                                    <p:animEffect transition="in" filter="randombar(horizontal)">
                                      <p:cBhvr>
                                        <p:cTn id="15" dur="500"/>
                                        <p:tgtEl>
                                          <p:spTgt spid="78854">
                                            <p:txEl>
                                              <p:pRg st="1" end="1"/>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78854">
                                            <p:txEl>
                                              <p:pRg st="2" end="2"/>
                                            </p:txEl>
                                          </p:spTgt>
                                        </p:tgtEl>
                                        <p:attrNameLst>
                                          <p:attrName>style.visibility</p:attrName>
                                        </p:attrNameLst>
                                      </p:cBhvr>
                                      <p:to>
                                        <p:strVal val="visible"/>
                                      </p:to>
                                    </p:set>
                                    <p:animEffect transition="in" filter="randombar(horizontal)">
                                      <p:cBhvr>
                                        <p:cTn id="18" dur="500"/>
                                        <p:tgtEl>
                                          <p:spTgt spid="78854">
                                            <p:txEl>
                                              <p:pRg st="2" end="2"/>
                                            </p:txEl>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78854">
                                            <p:txEl>
                                              <p:pRg st="3" end="3"/>
                                            </p:txEl>
                                          </p:spTgt>
                                        </p:tgtEl>
                                        <p:attrNameLst>
                                          <p:attrName>style.visibility</p:attrName>
                                        </p:attrNameLst>
                                      </p:cBhvr>
                                      <p:to>
                                        <p:strVal val="visible"/>
                                      </p:to>
                                    </p:set>
                                    <p:animEffect transition="in" filter="randombar(horizontal)">
                                      <p:cBhvr>
                                        <p:cTn id="21" dur="500"/>
                                        <p:tgtEl>
                                          <p:spTgt spid="78854">
                                            <p:txEl>
                                              <p:pRg st="3" end="3"/>
                                            </p:txEl>
                                          </p:spTgt>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78854">
                                            <p:txEl>
                                              <p:pRg st="4" end="4"/>
                                            </p:txEl>
                                          </p:spTgt>
                                        </p:tgtEl>
                                        <p:attrNameLst>
                                          <p:attrName>style.visibility</p:attrName>
                                        </p:attrNameLst>
                                      </p:cBhvr>
                                      <p:to>
                                        <p:strVal val="visible"/>
                                      </p:to>
                                    </p:set>
                                    <p:animEffect transition="in" filter="randombar(horizontal)">
                                      <p:cBhvr>
                                        <p:cTn id="24" dur="500"/>
                                        <p:tgtEl>
                                          <p:spTgt spid="7885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3" grpId="0"/>
      <p:bldP spid="78854" grpId="0" build="p">
        <p:tmplLst>
          <p:tmpl lvl="1">
            <p:tnLst>
              <p:par>
                <p:cTn presetID="14" presetClass="entr" presetSubtype="10" fill="hold" nodeType="clickEffect">
                  <p:stCondLst>
                    <p:cond delay="0"/>
                  </p:stCondLst>
                  <p:childTnLst>
                    <p:set>
                      <p:cBhvr>
                        <p:cTn dur="1" fill="hold">
                          <p:stCondLst>
                            <p:cond delay="0"/>
                          </p:stCondLst>
                        </p:cTn>
                        <p:tgtEl>
                          <p:spTgt spid="78854"/>
                        </p:tgtEl>
                        <p:attrNameLst>
                          <p:attrName>style.visibility</p:attrName>
                        </p:attrNameLst>
                      </p:cBhvr>
                      <p:to>
                        <p:strVal val="visible"/>
                      </p:to>
                    </p:set>
                    <p:animEffect transition="in" filter="randombar(horizontal)">
                      <p:cBhvr>
                        <p:cTn dur="500"/>
                        <p:tgtEl>
                          <p:spTgt spid="78854"/>
                        </p:tgtEl>
                      </p:cBhvr>
                    </p:animEffect>
                  </p:childTnLst>
                </p:cTn>
              </p:par>
            </p:tnLst>
          </p:tmpl>
          <p:tmpl lvl="2">
            <p:tnLst>
              <p:par>
                <p:cTn presetID="14" presetClass="entr" presetSubtype="10" fill="hold" nodeType="withEffect">
                  <p:stCondLst>
                    <p:cond delay="0"/>
                  </p:stCondLst>
                  <p:childTnLst>
                    <p:set>
                      <p:cBhvr>
                        <p:cTn dur="1" fill="hold">
                          <p:stCondLst>
                            <p:cond delay="0"/>
                          </p:stCondLst>
                        </p:cTn>
                        <p:tgtEl>
                          <p:spTgt spid="78854"/>
                        </p:tgtEl>
                        <p:attrNameLst>
                          <p:attrName>style.visibility</p:attrName>
                        </p:attrNameLst>
                      </p:cBhvr>
                      <p:to>
                        <p:strVal val="visible"/>
                      </p:to>
                    </p:set>
                    <p:animEffect transition="in" filter="randombar(horizontal)">
                      <p:cBhvr>
                        <p:cTn dur="500"/>
                        <p:tgtEl>
                          <p:spTgt spid="78854"/>
                        </p:tgtEl>
                      </p:cBhvr>
                    </p:animEffect>
                  </p:childTnLst>
                </p:cTn>
              </p:par>
            </p:tnLst>
          </p:tmpl>
          <p:tmpl lvl="3">
            <p:tnLst>
              <p:par>
                <p:cTn presetID="14" presetClass="entr" presetSubtype="10" fill="hold" nodeType="withEffect">
                  <p:stCondLst>
                    <p:cond delay="0"/>
                  </p:stCondLst>
                  <p:childTnLst>
                    <p:set>
                      <p:cBhvr>
                        <p:cTn dur="1" fill="hold">
                          <p:stCondLst>
                            <p:cond delay="0"/>
                          </p:stCondLst>
                        </p:cTn>
                        <p:tgtEl>
                          <p:spTgt spid="78854"/>
                        </p:tgtEl>
                        <p:attrNameLst>
                          <p:attrName>style.visibility</p:attrName>
                        </p:attrNameLst>
                      </p:cBhvr>
                      <p:to>
                        <p:strVal val="visible"/>
                      </p:to>
                    </p:set>
                    <p:animEffect transition="in" filter="randombar(horizontal)">
                      <p:cBhvr>
                        <p:cTn dur="500"/>
                        <p:tgtEl>
                          <p:spTgt spid="78854"/>
                        </p:tgtEl>
                      </p:cBhvr>
                    </p:animEffect>
                  </p:childTnLst>
                </p:cTn>
              </p:par>
            </p:tnLst>
          </p:tmpl>
          <p:tmpl lvl="4">
            <p:tnLst>
              <p:par>
                <p:cTn presetID="14" presetClass="entr" presetSubtype="10" fill="hold" nodeType="withEffect">
                  <p:stCondLst>
                    <p:cond delay="0"/>
                  </p:stCondLst>
                  <p:childTnLst>
                    <p:set>
                      <p:cBhvr>
                        <p:cTn dur="1" fill="hold">
                          <p:stCondLst>
                            <p:cond delay="0"/>
                          </p:stCondLst>
                        </p:cTn>
                        <p:tgtEl>
                          <p:spTgt spid="78854"/>
                        </p:tgtEl>
                        <p:attrNameLst>
                          <p:attrName>style.visibility</p:attrName>
                        </p:attrNameLst>
                      </p:cBhvr>
                      <p:to>
                        <p:strVal val="visible"/>
                      </p:to>
                    </p:set>
                    <p:animEffect transition="in" filter="randombar(horizontal)">
                      <p:cBhvr>
                        <p:cTn dur="500"/>
                        <p:tgtEl>
                          <p:spTgt spid="78854"/>
                        </p:tgtEl>
                      </p:cBhvr>
                    </p:animEffect>
                  </p:childTnLst>
                </p:cTn>
              </p:par>
            </p:tnLst>
          </p:tmpl>
          <p:tmpl lvl="5">
            <p:tnLst>
              <p:par>
                <p:cTn presetID="14" presetClass="entr" presetSubtype="10" fill="hold" nodeType="withEffect">
                  <p:stCondLst>
                    <p:cond delay="0"/>
                  </p:stCondLst>
                  <p:childTnLst>
                    <p:set>
                      <p:cBhvr>
                        <p:cTn dur="1" fill="hold">
                          <p:stCondLst>
                            <p:cond delay="0"/>
                          </p:stCondLst>
                        </p:cTn>
                        <p:tgtEl>
                          <p:spTgt spid="78854"/>
                        </p:tgtEl>
                        <p:attrNameLst>
                          <p:attrName>style.visibility</p:attrName>
                        </p:attrNameLst>
                      </p:cBhvr>
                      <p:to>
                        <p:strVal val="visible"/>
                      </p:to>
                    </p:set>
                    <p:animEffect transition="in" filter="randombar(horizontal)">
                      <p:cBhvr>
                        <p:cTn dur="500"/>
                        <p:tgtEl>
                          <p:spTgt spid="78854"/>
                        </p:tgtEl>
                      </p:cBhvr>
                    </p:animEffect>
                  </p:childTnLst>
                </p:cTn>
              </p:par>
            </p:tnLst>
          </p:tmpl>
        </p:tmplLst>
      </p:bldP>
    </p:bld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18787"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187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fontAlgn="auto">
              <a:spcBef>
                <a:spcPts val="0"/>
              </a:spcBef>
              <a:spcAft>
                <a:spcPts val="0"/>
              </a:spcAft>
              <a:defRPr sz="1400">
                <a:effectLst>
                  <a:outerShdw blurRad="38100" dist="38100" dir="2700000" algn="tl">
                    <a:srgbClr val="000000"/>
                  </a:outerShdw>
                </a:effectLst>
                <a:latin typeface="Arial" charset="0"/>
              </a:defRPr>
            </a:lvl1pPr>
          </a:lstStyle>
          <a:p>
            <a:pPr>
              <a:defRPr/>
            </a:pPr>
            <a:endParaRPr lang="ru-RU"/>
          </a:p>
        </p:txBody>
      </p:sp>
      <p:sp>
        <p:nvSpPr>
          <p:cNvPr id="1187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400">
                <a:effectLst>
                  <a:outerShdw blurRad="38100" dist="38100" dir="2700000" algn="tl">
                    <a:srgbClr val="000000"/>
                  </a:outerShdw>
                </a:effectLst>
                <a:latin typeface="Arial" charset="0"/>
              </a:defRPr>
            </a:lvl1pPr>
          </a:lstStyle>
          <a:p>
            <a:pPr>
              <a:defRPr/>
            </a:pPr>
            <a:endParaRPr lang="ru-RU"/>
          </a:p>
        </p:txBody>
      </p:sp>
      <p:sp>
        <p:nvSpPr>
          <p:cNvPr id="1187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400">
                <a:effectLst>
                  <a:outerShdw blurRad="38100" dist="38100" dir="2700000" algn="tl">
                    <a:srgbClr val="000000"/>
                  </a:outerShdw>
                </a:effectLst>
                <a:latin typeface="Arial" charset="0"/>
              </a:defRPr>
            </a:lvl1pPr>
          </a:lstStyle>
          <a:p>
            <a:pPr>
              <a:defRPr/>
            </a:pPr>
            <a:fld id="{F6047384-F4EC-4973-BB3E-49152F66CF4D}" type="slidenum">
              <a:rPr lang="ru-RU"/>
              <a:pPr>
                <a:defRPr/>
              </a:pPr>
              <a:t>‹#›</a:t>
            </a:fld>
            <a:endParaRPr lang="ru-RU"/>
          </a:p>
        </p:txBody>
      </p:sp>
    </p:spTree>
  </p:cSld>
  <p:clrMap bg1="dk2" tx1="lt1" bg2="dk1" tx2="lt2" accent1="accent1" accent2="accent2" accent3="accent3" accent4="accent4" accent5="accent5" accent6="accent6" hlink="hlink" folHlink="folHlink"/>
  <p:sldLayoutIdLst>
    <p:sldLayoutId id="2147484342" r:id="rId1"/>
    <p:sldLayoutId id="2147484251" r:id="rId2"/>
    <p:sldLayoutId id="2147484250" r:id="rId3"/>
    <p:sldLayoutId id="2147484249" r:id="rId4"/>
    <p:sldLayoutId id="2147484248" r:id="rId5"/>
    <p:sldLayoutId id="2147484247" r:id="rId6"/>
    <p:sldLayoutId id="2147484246" r:id="rId7"/>
    <p:sldLayoutId id="2147484245" r:id="rId8"/>
    <p:sldLayoutId id="2147484244" r:id="rId9"/>
    <p:sldLayoutId id="2147484243" r:id="rId10"/>
    <p:sldLayoutId id="2147484242" r:id="rId11"/>
    <p:sldLayoutId id="2147484241" r:id="rId12"/>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18786"/>
                                        </p:tgtEl>
                                        <p:attrNameLst>
                                          <p:attrName>style.visibility</p:attrName>
                                        </p:attrNameLst>
                                      </p:cBhvr>
                                      <p:to>
                                        <p:strVal val="visible"/>
                                      </p:to>
                                    </p:set>
                                    <p:anim calcmode="lin" valueType="num">
                                      <p:cBhvr>
                                        <p:cTn id="7" dur="500" fill="hold"/>
                                        <p:tgtEl>
                                          <p:spTgt spid="118786"/>
                                        </p:tgtEl>
                                        <p:attrNameLst>
                                          <p:attrName>ppt_w</p:attrName>
                                        </p:attrNameLst>
                                      </p:cBhvr>
                                      <p:tavLst>
                                        <p:tav tm="0">
                                          <p:val>
                                            <p:fltVal val="0"/>
                                          </p:val>
                                        </p:tav>
                                        <p:tav tm="100000">
                                          <p:val>
                                            <p:strVal val="#ppt_w"/>
                                          </p:val>
                                        </p:tav>
                                      </p:tavLst>
                                    </p:anim>
                                    <p:anim calcmode="lin" valueType="num">
                                      <p:cBhvr>
                                        <p:cTn id="8" dur="500" fill="hold"/>
                                        <p:tgtEl>
                                          <p:spTgt spid="118786"/>
                                        </p:tgtEl>
                                        <p:attrNameLst>
                                          <p:attrName>ppt_h</p:attrName>
                                        </p:attrNameLst>
                                      </p:cBhvr>
                                      <p:tavLst>
                                        <p:tav tm="0">
                                          <p:val>
                                            <p:fltVal val="0"/>
                                          </p:val>
                                        </p:tav>
                                        <p:tav tm="100000">
                                          <p:val>
                                            <p:strVal val="#ppt_h"/>
                                          </p:val>
                                        </p:tav>
                                      </p:tavLst>
                                    </p:anim>
                                    <p:anim calcmode="lin" valueType="num">
                                      <p:cBhvr>
                                        <p:cTn id="9" dur="500" fill="hold"/>
                                        <p:tgtEl>
                                          <p:spTgt spid="118786"/>
                                        </p:tgtEl>
                                        <p:attrNameLst>
                                          <p:attrName>style.rotation</p:attrName>
                                        </p:attrNameLst>
                                      </p:cBhvr>
                                      <p:tavLst>
                                        <p:tav tm="0">
                                          <p:val>
                                            <p:fltVal val="360"/>
                                          </p:val>
                                        </p:tav>
                                        <p:tav tm="100000">
                                          <p:val>
                                            <p:fltVal val="0"/>
                                          </p:val>
                                        </p:tav>
                                      </p:tavLst>
                                    </p:anim>
                                    <p:animEffect transition="in" filter="fade">
                                      <p:cBhvr>
                                        <p:cTn id="10" dur="500"/>
                                        <p:tgtEl>
                                          <p:spTgt spid="118786"/>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118787">
                                            <p:txEl>
                                              <p:pRg st="0" end="0"/>
                                            </p:txEl>
                                          </p:spTgt>
                                        </p:tgtEl>
                                        <p:attrNameLst>
                                          <p:attrName>style.visibility</p:attrName>
                                        </p:attrNameLst>
                                      </p:cBhvr>
                                      <p:to>
                                        <p:strVal val="visible"/>
                                      </p:to>
                                    </p:set>
                                    <p:anim calcmode="lin" valueType="num">
                                      <p:cBhvr>
                                        <p:cTn id="15" dur="500" fill="hold"/>
                                        <p:tgtEl>
                                          <p:spTgt spid="118787">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18787">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118787">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118787">
                                            <p:txEl>
                                              <p:pRg st="0" end="0"/>
                                            </p:txEl>
                                          </p:spTgt>
                                        </p:tgtEl>
                                      </p:cBhvr>
                                    </p:animEffect>
                                  </p:childTnLst>
                                </p:cTn>
                              </p:par>
                              <p:par>
                                <p:cTn id="19" presetID="49" presetClass="entr" presetSubtype="0" decel="100000" fill="hold" grpId="0" nodeType="withEffect">
                                  <p:stCondLst>
                                    <p:cond delay="0"/>
                                  </p:stCondLst>
                                  <p:iterate type="lt">
                                    <p:tmPct val="10000"/>
                                  </p:iterate>
                                  <p:childTnLst>
                                    <p:set>
                                      <p:cBhvr>
                                        <p:cTn id="20" dur="1" fill="hold">
                                          <p:stCondLst>
                                            <p:cond delay="0"/>
                                          </p:stCondLst>
                                        </p:cTn>
                                        <p:tgtEl>
                                          <p:spTgt spid="118787">
                                            <p:txEl>
                                              <p:pRg st="1" end="1"/>
                                            </p:txEl>
                                          </p:spTgt>
                                        </p:tgtEl>
                                        <p:attrNameLst>
                                          <p:attrName>style.visibility</p:attrName>
                                        </p:attrNameLst>
                                      </p:cBhvr>
                                      <p:to>
                                        <p:strVal val="visible"/>
                                      </p:to>
                                    </p:set>
                                    <p:anim calcmode="lin" valueType="num">
                                      <p:cBhvr>
                                        <p:cTn id="21" dur="500" fill="hold"/>
                                        <p:tgtEl>
                                          <p:spTgt spid="118787">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118787">
                                            <p:txEl>
                                              <p:pRg st="1" end="1"/>
                                            </p:txEl>
                                          </p:spTgt>
                                        </p:tgtEl>
                                        <p:attrNameLst>
                                          <p:attrName>ppt_h</p:attrName>
                                        </p:attrNameLst>
                                      </p:cBhvr>
                                      <p:tavLst>
                                        <p:tav tm="0">
                                          <p:val>
                                            <p:fltVal val="0"/>
                                          </p:val>
                                        </p:tav>
                                        <p:tav tm="100000">
                                          <p:val>
                                            <p:strVal val="#ppt_h"/>
                                          </p:val>
                                        </p:tav>
                                      </p:tavLst>
                                    </p:anim>
                                    <p:anim calcmode="lin" valueType="num">
                                      <p:cBhvr>
                                        <p:cTn id="23" dur="500" fill="hold"/>
                                        <p:tgtEl>
                                          <p:spTgt spid="118787">
                                            <p:txEl>
                                              <p:pRg st="1" end="1"/>
                                            </p:txEl>
                                          </p:spTgt>
                                        </p:tgtEl>
                                        <p:attrNameLst>
                                          <p:attrName>style.rotation</p:attrName>
                                        </p:attrNameLst>
                                      </p:cBhvr>
                                      <p:tavLst>
                                        <p:tav tm="0">
                                          <p:val>
                                            <p:fltVal val="360"/>
                                          </p:val>
                                        </p:tav>
                                        <p:tav tm="100000">
                                          <p:val>
                                            <p:fltVal val="0"/>
                                          </p:val>
                                        </p:tav>
                                      </p:tavLst>
                                    </p:anim>
                                    <p:animEffect transition="in" filter="fade">
                                      <p:cBhvr>
                                        <p:cTn id="24" dur="500"/>
                                        <p:tgtEl>
                                          <p:spTgt spid="118787">
                                            <p:txEl>
                                              <p:pRg st="1" end="1"/>
                                            </p:txEl>
                                          </p:spTgt>
                                        </p:tgtEl>
                                      </p:cBhvr>
                                    </p:animEffect>
                                  </p:childTnLst>
                                </p:cTn>
                              </p:par>
                              <p:par>
                                <p:cTn id="25" presetID="49" presetClass="entr" presetSubtype="0" decel="100000" fill="hold" grpId="0" nodeType="withEffect">
                                  <p:stCondLst>
                                    <p:cond delay="0"/>
                                  </p:stCondLst>
                                  <p:iterate type="lt">
                                    <p:tmPct val="10000"/>
                                  </p:iterate>
                                  <p:childTnLst>
                                    <p:set>
                                      <p:cBhvr>
                                        <p:cTn id="26" dur="1" fill="hold">
                                          <p:stCondLst>
                                            <p:cond delay="0"/>
                                          </p:stCondLst>
                                        </p:cTn>
                                        <p:tgtEl>
                                          <p:spTgt spid="118787">
                                            <p:txEl>
                                              <p:pRg st="2" end="2"/>
                                            </p:txEl>
                                          </p:spTgt>
                                        </p:tgtEl>
                                        <p:attrNameLst>
                                          <p:attrName>style.visibility</p:attrName>
                                        </p:attrNameLst>
                                      </p:cBhvr>
                                      <p:to>
                                        <p:strVal val="visible"/>
                                      </p:to>
                                    </p:set>
                                    <p:anim calcmode="lin" valueType="num">
                                      <p:cBhvr>
                                        <p:cTn id="27" dur="500" fill="hold"/>
                                        <p:tgtEl>
                                          <p:spTgt spid="118787">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118787">
                                            <p:txEl>
                                              <p:pRg st="2" end="2"/>
                                            </p:txEl>
                                          </p:spTgt>
                                        </p:tgtEl>
                                        <p:attrNameLst>
                                          <p:attrName>ppt_h</p:attrName>
                                        </p:attrNameLst>
                                      </p:cBhvr>
                                      <p:tavLst>
                                        <p:tav tm="0">
                                          <p:val>
                                            <p:fltVal val="0"/>
                                          </p:val>
                                        </p:tav>
                                        <p:tav tm="100000">
                                          <p:val>
                                            <p:strVal val="#ppt_h"/>
                                          </p:val>
                                        </p:tav>
                                      </p:tavLst>
                                    </p:anim>
                                    <p:anim calcmode="lin" valueType="num">
                                      <p:cBhvr>
                                        <p:cTn id="29" dur="500" fill="hold"/>
                                        <p:tgtEl>
                                          <p:spTgt spid="118787">
                                            <p:txEl>
                                              <p:pRg st="2" end="2"/>
                                            </p:txEl>
                                          </p:spTgt>
                                        </p:tgtEl>
                                        <p:attrNameLst>
                                          <p:attrName>style.rotation</p:attrName>
                                        </p:attrNameLst>
                                      </p:cBhvr>
                                      <p:tavLst>
                                        <p:tav tm="0">
                                          <p:val>
                                            <p:fltVal val="360"/>
                                          </p:val>
                                        </p:tav>
                                        <p:tav tm="100000">
                                          <p:val>
                                            <p:fltVal val="0"/>
                                          </p:val>
                                        </p:tav>
                                      </p:tavLst>
                                    </p:anim>
                                    <p:animEffect transition="in" filter="fade">
                                      <p:cBhvr>
                                        <p:cTn id="30" dur="500"/>
                                        <p:tgtEl>
                                          <p:spTgt spid="118787">
                                            <p:txEl>
                                              <p:pRg st="2" end="2"/>
                                            </p:txEl>
                                          </p:spTgt>
                                        </p:tgtEl>
                                      </p:cBhvr>
                                    </p:animEffect>
                                  </p:childTnLst>
                                </p:cTn>
                              </p:par>
                              <p:par>
                                <p:cTn id="31" presetID="49" presetClass="entr" presetSubtype="0" decel="100000" fill="hold" grpId="0" nodeType="withEffect">
                                  <p:stCondLst>
                                    <p:cond delay="0"/>
                                  </p:stCondLst>
                                  <p:iterate type="lt">
                                    <p:tmPct val="10000"/>
                                  </p:iterate>
                                  <p:childTnLst>
                                    <p:set>
                                      <p:cBhvr>
                                        <p:cTn id="32" dur="1" fill="hold">
                                          <p:stCondLst>
                                            <p:cond delay="0"/>
                                          </p:stCondLst>
                                        </p:cTn>
                                        <p:tgtEl>
                                          <p:spTgt spid="118787">
                                            <p:txEl>
                                              <p:pRg st="3" end="3"/>
                                            </p:txEl>
                                          </p:spTgt>
                                        </p:tgtEl>
                                        <p:attrNameLst>
                                          <p:attrName>style.visibility</p:attrName>
                                        </p:attrNameLst>
                                      </p:cBhvr>
                                      <p:to>
                                        <p:strVal val="visible"/>
                                      </p:to>
                                    </p:set>
                                    <p:anim calcmode="lin" valueType="num">
                                      <p:cBhvr>
                                        <p:cTn id="33" dur="500" fill="hold"/>
                                        <p:tgtEl>
                                          <p:spTgt spid="118787">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118787">
                                            <p:txEl>
                                              <p:pRg st="3" end="3"/>
                                            </p:txEl>
                                          </p:spTgt>
                                        </p:tgtEl>
                                        <p:attrNameLst>
                                          <p:attrName>ppt_h</p:attrName>
                                        </p:attrNameLst>
                                      </p:cBhvr>
                                      <p:tavLst>
                                        <p:tav tm="0">
                                          <p:val>
                                            <p:fltVal val="0"/>
                                          </p:val>
                                        </p:tav>
                                        <p:tav tm="100000">
                                          <p:val>
                                            <p:strVal val="#ppt_h"/>
                                          </p:val>
                                        </p:tav>
                                      </p:tavLst>
                                    </p:anim>
                                    <p:anim calcmode="lin" valueType="num">
                                      <p:cBhvr>
                                        <p:cTn id="35" dur="500" fill="hold"/>
                                        <p:tgtEl>
                                          <p:spTgt spid="118787">
                                            <p:txEl>
                                              <p:pRg st="3" end="3"/>
                                            </p:txEl>
                                          </p:spTgt>
                                        </p:tgtEl>
                                        <p:attrNameLst>
                                          <p:attrName>style.rotation</p:attrName>
                                        </p:attrNameLst>
                                      </p:cBhvr>
                                      <p:tavLst>
                                        <p:tav tm="0">
                                          <p:val>
                                            <p:fltVal val="360"/>
                                          </p:val>
                                        </p:tav>
                                        <p:tav tm="100000">
                                          <p:val>
                                            <p:fltVal val="0"/>
                                          </p:val>
                                        </p:tav>
                                      </p:tavLst>
                                    </p:anim>
                                    <p:animEffect transition="in" filter="fade">
                                      <p:cBhvr>
                                        <p:cTn id="36" dur="500"/>
                                        <p:tgtEl>
                                          <p:spTgt spid="118787">
                                            <p:txEl>
                                              <p:pRg st="3" end="3"/>
                                            </p:txEl>
                                          </p:spTgt>
                                        </p:tgtEl>
                                      </p:cBhvr>
                                    </p:animEffect>
                                  </p:childTnLst>
                                </p:cTn>
                              </p:par>
                              <p:par>
                                <p:cTn id="37" presetID="49" presetClass="entr" presetSubtype="0" decel="100000" fill="hold" grpId="0" nodeType="withEffect">
                                  <p:stCondLst>
                                    <p:cond delay="0"/>
                                  </p:stCondLst>
                                  <p:iterate type="lt">
                                    <p:tmPct val="10000"/>
                                  </p:iterate>
                                  <p:childTnLst>
                                    <p:set>
                                      <p:cBhvr>
                                        <p:cTn id="38" dur="1" fill="hold">
                                          <p:stCondLst>
                                            <p:cond delay="0"/>
                                          </p:stCondLst>
                                        </p:cTn>
                                        <p:tgtEl>
                                          <p:spTgt spid="118787">
                                            <p:txEl>
                                              <p:pRg st="4" end="4"/>
                                            </p:txEl>
                                          </p:spTgt>
                                        </p:tgtEl>
                                        <p:attrNameLst>
                                          <p:attrName>style.visibility</p:attrName>
                                        </p:attrNameLst>
                                      </p:cBhvr>
                                      <p:to>
                                        <p:strVal val="visible"/>
                                      </p:to>
                                    </p:set>
                                    <p:anim calcmode="lin" valueType="num">
                                      <p:cBhvr>
                                        <p:cTn id="39" dur="500" fill="hold"/>
                                        <p:tgtEl>
                                          <p:spTgt spid="118787">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118787">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118787">
                                            <p:txEl>
                                              <p:pRg st="4" end="4"/>
                                            </p:txEl>
                                          </p:spTgt>
                                        </p:tgtEl>
                                        <p:attrNameLst>
                                          <p:attrName>style.rotation</p:attrName>
                                        </p:attrNameLst>
                                      </p:cBhvr>
                                      <p:tavLst>
                                        <p:tav tm="0">
                                          <p:val>
                                            <p:fltVal val="360"/>
                                          </p:val>
                                        </p:tav>
                                        <p:tav tm="100000">
                                          <p:val>
                                            <p:fltVal val="0"/>
                                          </p:val>
                                        </p:tav>
                                      </p:tavLst>
                                    </p:anim>
                                    <p:animEffect transition="in" filter="fade">
                                      <p:cBhvr>
                                        <p:cTn id="42" dur="500"/>
                                        <p:tgtEl>
                                          <p:spTgt spid="1187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6" grpId="0"/>
      <p:bldP spid="118787" grpId="0" build="p">
        <p:tmplLst>
          <p:tmpl lvl="1">
            <p:tnLst>
              <p:par>
                <p:cTn presetID="49" presetClass="entr" presetSubtype="0" decel="100000" fill="hold" nodeType="clickEffect">
                  <p:stCondLst>
                    <p:cond delay="0"/>
                  </p:stCondLst>
                  <p:iterate type="lt">
                    <p:tmPct val="10000"/>
                  </p:iterate>
                  <p:childTnLst>
                    <p:set>
                      <p:cBhvr>
                        <p:cTn dur="1" fill="hold">
                          <p:stCondLst>
                            <p:cond delay="0"/>
                          </p:stCondLst>
                        </p:cTn>
                        <p:tgtEl>
                          <p:spTgt spid="118787"/>
                        </p:tgtEl>
                        <p:attrNameLst>
                          <p:attrName>style.visibility</p:attrName>
                        </p:attrNameLst>
                      </p:cBhvr>
                      <p:to>
                        <p:strVal val="visible"/>
                      </p:to>
                    </p:set>
                    <p:anim calcmode="lin" valueType="num">
                      <p:cBhvr>
                        <p:cTn dur="500" fill="hold"/>
                        <p:tgtEl>
                          <p:spTgt spid="118787"/>
                        </p:tgtEl>
                        <p:attrNameLst>
                          <p:attrName>ppt_w</p:attrName>
                        </p:attrNameLst>
                      </p:cBhvr>
                      <p:tavLst>
                        <p:tav tm="0">
                          <p:val>
                            <p:fltVal val="0"/>
                          </p:val>
                        </p:tav>
                        <p:tav tm="100000">
                          <p:val>
                            <p:strVal val="#ppt_w"/>
                          </p:val>
                        </p:tav>
                      </p:tavLst>
                    </p:anim>
                    <p:anim calcmode="lin" valueType="num">
                      <p:cBhvr>
                        <p:cTn dur="500" fill="hold"/>
                        <p:tgtEl>
                          <p:spTgt spid="118787"/>
                        </p:tgtEl>
                        <p:attrNameLst>
                          <p:attrName>ppt_h</p:attrName>
                        </p:attrNameLst>
                      </p:cBhvr>
                      <p:tavLst>
                        <p:tav tm="0">
                          <p:val>
                            <p:fltVal val="0"/>
                          </p:val>
                        </p:tav>
                        <p:tav tm="100000">
                          <p:val>
                            <p:strVal val="#ppt_h"/>
                          </p:val>
                        </p:tav>
                      </p:tavLst>
                    </p:anim>
                    <p:anim calcmode="lin" valueType="num">
                      <p:cBhvr>
                        <p:cTn dur="500" fill="hold"/>
                        <p:tgtEl>
                          <p:spTgt spid="118787"/>
                        </p:tgtEl>
                        <p:attrNameLst>
                          <p:attrName>style.rotation</p:attrName>
                        </p:attrNameLst>
                      </p:cBhvr>
                      <p:tavLst>
                        <p:tav tm="0">
                          <p:val>
                            <p:fltVal val="360"/>
                          </p:val>
                        </p:tav>
                        <p:tav tm="100000">
                          <p:val>
                            <p:fltVal val="0"/>
                          </p:val>
                        </p:tav>
                      </p:tavLst>
                    </p:anim>
                    <p:animEffect transition="in" filter="fade">
                      <p:cBhvr>
                        <p:cTn dur="500"/>
                        <p:tgtEl>
                          <p:spTgt spid="118787"/>
                        </p:tgtEl>
                      </p:cBhvr>
                    </p:animEffect>
                  </p:childTnLst>
                </p:cTn>
              </p:par>
            </p:tnLst>
          </p:tmpl>
          <p:tmpl lvl="2">
            <p:tnLst>
              <p:par>
                <p:cTn presetID="49" presetClass="entr" presetSubtype="0" decel="100000" fill="hold" nodeType="withEffect">
                  <p:stCondLst>
                    <p:cond delay="0"/>
                  </p:stCondLst>
                  <p:iterate type="lt">
                    <p:tmPct val="10000"/>
                  </p:iterate>
                  <p:childTnLst>
                    <p:set>
                      <p:cBhvr>
                        <p:cTn dur="1" fill="hold">
                          <p:stCondLst>
                            <p:cond delay="0"/>
                          </p:stCondLst>
                        </p:cTn>
                        <p:tgtEl>
                          <p:spTgt spid="118787"/>
                        </p:tgtEl>
                        <p:attrNameLst>
                          <p:attrName>style.visibility</p:attrName>
                        </p:attrNameLst>
                      </p:cBhvr>
                      <p:to>
                        <p:strVal val="visible"/>
                      </p:to>
                    </p:set>
                    <p:anim calcmode="lin" valueType="num">
                      <p:cBhvr>
                        <p:cTn dur="500" fill="hold"/>
                        <p:tgtEl>
                          <p:spTgt spid="118787"/>
                        </p:tgtEl>
                        <p:attrNameLst>
                          <p:attrName>ppt_w</p:attrName>
                        </p:attrNameLst>
                      </p:cBhvr>
                      <p:tavLst>
                        <p:tav tm="0">
                          <p:val>
                            <p:fltVal val="0"/>
                          </p:val>
                        </p:tav>
                        <p:tav tm="100000">
                          <p:val>
                            <p:strVal val="#ppt_w"/>
                          </p:val>
                        </p:tav>
                      </p:tavLst>
                    </p:anim>
                    <p:anim calcmode="lin" valueType="num">
                      <p:cBhvr>
                        <p:cTn dur="500" fill="hold"/>
                        <p:tgtEl>
                          <p:spTgt spid="118787"/>
                        </p:tgtEl>
                        <p:attrNameLst>
                          <p:attrName>ppt_h</p:attrName>
                        </p:attrNameLst>
                      </p:cBhvr>
                      <p:tavLst>
                        <p:tav tm="0">
                          <p:val>
                            <p:fltVal val="0"/>
                          </p:val>
                        </p:tav>
                        <p:tav tm="100000">
                          <p:val>
                            <p:strVal val="#ppt_h"/>
                          </p:val>
                        </p:tav>
                      </p:tavLst>
                    </p:anim>
                    <p:anim calcmode="lin" valueType="num">
                      <p:cBhvr>
                        <p:cTn dur="500" fill="hold"/>
                        <p:tgtEl>
                          <p:spTgt spid="118787"/>
                        </p:tgtEl>
                        <p:attrNameLst>
                          <p:attrName>style.rotation</p:attrName>
                        </p:attrNameLst>
                      </p:cBhvr>
                      <p:tavLst>
                        <p:tav tm="0">
                          <p:val>
                            <p:fltVal val="360"/>
                          </p:val>
                        </p:tav>
                        <p:tav tm="100000">
                          <p:val>
                            <p:fltVal val="0"/>
                          </p:val>
                        </p:tav>
                      </p:tavLst>
                    </p:anim>
                    <p:animEffect transition="in" filter="fade">
                      <p:cBhvr>
                        <p:cTn dur="500"/>
                        <p:tgtEl>
                          <p:spTgt spid="118787"/>
                        </p:tgtEl>
                      </p:cBhvr>
                    </p:animEffect>
                  </p:childTnLst>
                </p:cTn>
              </p:par>
            </p:tnLst>
          </p:tmpl>
          <p:tmpl lvl="3">
            <p:tnLst>
              <p:par>
                <p:cTn presetID="49" presetClass="entr" presetSubtype="0" decel="100000" fill="hold" nodeType="withEffect">
                  <p:stCondLst>
                    <p:cond delay="0"/>
                  </p:stCondLst>
                  <p:iterate type="lt">
                    <p:tmPct val="10000"/>
                  </p:iterate>
                  <p:childTnLst>
                    <p:set>
                      <p:cBhvr>
                        <p:cTn dur="1" fill="hold">
                          <p:stCondLst>
                            <p:cond delay="0"/>
                          </p:stCondLst>
                        </p:cTn>
                        <p:tgtEl>
                          <p:spTgt spid="118787"/>
                        </p:tgtEl>
                        <p:attrNameLst>
                          <p:attrName>style.visibility</p:attrName>
                        </p:attrNameLst>
                      </p:cBhvr>
                      <p:to>
                        <p:strVal val="visible"/>
                      </p:to>
                    </p:set>
                    <p:anim calcmode="lin" valueType="num">
                      <p:cBhvr>
                        <p:cTn dur="500" fill="hold"/>
                        <p:tgtEl>
                          <p:spTgt spid="118787"/>
                        </p:tgtEl>
                        <p:attrNameLst>
                          <p:attrName>ppt_w</p:attrName>
                        </p:attrNameLst>
                      </p:cBhvr>
                      <p:tavLst>
                        <p:tav tm="0">
                          <p:val>
                            <p:fltVal val="0"/>
                          </p:val>
                        </p:tav>
                        <p:tav tm="100000">
                          <p:val>
                            <p:strVal val="#ppt_w"/>
                          </p:val>
                        </p:tav>
                      </p:tavLst>
                    </p:anim>
                    <p:anim calcmode="lin" valueType="num">
                      <p:cBhvr>
                        <p:cTn dur="500" fill="hold"/>
                        <p:tgtEl>
                          <p:spTgt spid="118787"/>
                        </p:tgtEl>
                        <p:attrNameLst>
                          <p:attrName>ppt_h</p:attrName>
                        </p:attrNameLst>
                      </p:cBhvr>
                      <p:tavLst>
                        <p:tav tm="0">
                          <p:val>
                            <p:fltVal val="0"/>
                          </p:val>
                        </p:tav>
                        <p:tav tm="100000">
                          <p:val>
                            <p:strVal val="#ppt_h"/>
                          </p:val>
                        </p:tav>
                      </p:tavLst>
                    </p:anim>
                    <p:anim calcmode="lin" valueType="num">
                      <p:cBhvr>
                        <p:cTn dur="500" fill="hold"/>
                        <p:tgtEl>
                          <p:spTgt spid="118787"/>
                        </p:tgtEl>
                        <p:attrNameLst>
                          <p:attrName>style.rotation</p:attrName>
                        </p:attrNameLst>
                      </p:cBhvr>
                      <p:tavLst>
                        <p:tav tm="0">
                          <p:val>
                            <p:fltVal val="360"/>
                          </p:val>
                        </p:tav>
                        <p:tav tm="100000">
                          <p:val>
                            <p:fltVal val="0"/>
                          </p:val>
                        </p:tav>
                      </p:tavLst>
                    </p:anim>
                    <p:animEffect transition="in" filter="fade">
                      <p:cBhvr>
                        <p:cTn dur="500"/>
                        <p:tgtEl>
                          <p:spTgt spid="118787"/>
                        </p:tgtEl>
                      </p:cBhvr>
                    </p:animEffect>
                  </p:childTnLst>
                </p:cTn>
              </p:par>
            </p:tnLst>
          </p:tmpl>
          <p:tmpl lvl="4">
            <p:tnLst>
              <p:par>
                <p:cTn presetID="49" presetClass="entr" presetSubtype="0" decel="100000" fill="hold" nodeType="withEffect">
                  <p:stCondLst>
                    <p:cond delay="0"/>
                  </p:stCondLst>
                  <p:iterate type="lt">
                    <p:tmPct val="10000"/>
                  </p:iterate>
                  <p:childTnLst>
                    <p:set>
                      <p:cBhvr>
                        <p:cTn dur="1" fill="hold">
                          <p:stCondLst>
                            <p:cond delay="0"/>
                          </p:stCondLst>
                        </p:cTn>
                        <p:tgtEl>
                          <p:spTgt spid="118787"/>
                        </p:tgtEl>
                        <p:attrNameLst>
                          <p:attrName>style.visibility</p:attrName>
                        </p:attrNameLst>
                      </p:cBhvr>
                      <p:to>
                        <p:strVal val="visible"/>
                      </p:to>
                    </p:set>
                    <p:anim calcmode="lin" valueType="num">
                      <p:cBhvr>
                        <p:cTn dur="500" fill="hold"/>
                        <p:tgtEl>
                          <p:spTgt spid="118787"/>
                        </p:tgtEl>
                        <p:attrNameLst>
                          <p:attrName>ppt_w</p:attrName>
                        </p:attrNameLst>
                      </p:cBhvr>
                      <p:tavLst>
                        <p:tav tm="0">
                          <p:val>
                            <p:fltVal val="0"/>
                          </p:val>
                        </p:tav>
                        <p:tav tm="100000">
                          <p:val>
                            <p:strVal val="#ppt_w"/>
                          </p:val>
                        </p:tav>
                      </p:tavLst>
                    </p:anim>
                    <p:anim calcmode="lin" valueType="num">
                      <p:cBhvr>
                        <p:cTn dur="500" fill="hold"/>
                        <p:tgtEl>
                          <p:spTgt spid="118787"/>
                        </p:tgtEl>
                        <p:attrNameLst>
                          <p:attrName>ppt_h</p:attrName>
                        </p:attrNameLst>
                      </p:cBhvr>
                      <p:tavLst>
                        <p:tav tm="0">
                          <p:val>
                            <p:fltVal val="0"/>
                          </p:val>
                        </p:tav>
                        <p:tav tm="100000">
                          <p:val>
                            <p:strVal val="#ppt_h"/>
                          </p:val>
                        </p:tav>
                      </p:tavLst>
                    </p:anim>
                    <p:anim calcmode="lin" valueType="num">
                      <p:cBhvr>
                        <p:cTn dur="500" fill="hold"/>
                        <p:tgtEl>
                          <p:spTgt spid="118787"/>
                        </p:tgtEl>
                        <p:attrNameLst>
                          <p:attrName>style.rotation</p:attrName>
                        </p:attrNameLst>
                      </p:cBhvr>
                      <p:tavLst>
                        <p:tav tm="0">
                          <p:val>
                            <p:fltVal val="360"/>
                          </p:val>
                        </p:tav>
                        <p:tav tm="100000">
                          <p:val>
                            <p:fltVal val="0"/>
                          </p:val>
                        </p:tav>
                      </p:tavLst>
                    </p:anim>
                    <p:animEffect transition="in" filter="fade">
                      <p:cBhvr>
                        <p:cTn dur="500"/>
                        <p:tgtEl>
                          <p:spTgt spid="118787"/>
                        </p:tgtEl>
                      </p:cBhvr>
                    </p:animEffect>
                  </p:childTnLst>
                </p:cTn>
              </p:par>
            </p:tnLst>
          </p:tmpl>
          <p:tmpl lvl="5">
            <p:tnLst>
              <p:par>
                <p:cTn presetID="49" presetClass="entr" presetSubtype="0" decel="100000" fill="hold" nodeType="withEffect">
                  <p:stCondLst>
                    <p:cond delay="0"/>
                  </p:stCondLst>
                  <p:iterate type="lt">
                    <p:tmPct val="10000"/>
                  </p:iterate>
                  <p:childTnLst>
                    <p:set>
                      <p:cBhvr>
                        <p:cTn dur="1" fill="hold">
                          <p:stCondLst>
                            <p:cond delay="0"/>
                          </p:stCondLst>
                        </p:cTn>
                        <p:tgtEl>
                          <p:spTgt spid="118787"/>
                        </p:tgtEl>
                        <p:attrNameLst>
                          <p:attrName>style.visibility</p:attrName>
                        </p:attrNameLst>
                      </p:cBhvr>
                      <p:to>
                        <p:strVal val="visible"/>
                      </p:to>
                    </p:set>
                    <p:anim calcmode="lin" valueType="num">
                      <p:cBhvr>
                        <p:cTn dur="500" fill="hold"/>
                        <p:tgtEl>
                          <p:spTgt spid="118787"/>
                        </p:tgtEl>
                        <p:attrNameLst>
                          <p:attrName>ppt_w</p:attrName>
                        </p:attrNameLst>
                      </p:cBhvr>
                      <p:tavLst>
                        <p:tav tm="0">
                          <p:val>
                            <p:fltVal val="0"/>
                          </p:val>
                        </p:tav>
                        <p:tav tm="100000">
                          <p:val>
                            <p:strVal val="#ppt_w"/>
                          </p:val>
                        </p:tav>
                      </p:tavLst>
                    </p:anim>
                    <p:anim calcmode="lin" valueType="num">
                      <p:cBhvr>
                        <p:cTn dur="500" fill="hold"/>
                        <p:tgtEl>
                          <p:spTgt spid="118787"/>
                        </p:tgtEl>
                        <p:attrNameLst>
                          <p:attrName>ppt_h</p:attrName>
                        </p:attrNameLst>
                      </p:cBhvr>
                      <p:tavLst>
                        <p:tav tm="0">
                          <p:val>
                            <p:fltVal val="0"/>
                          </p:val>
                        </p:tav>
                        <p:tav tm="100000">
                          <p:val>
                            <p:strVal val="#ppt_h"/>
                          </p:val>
                        </p:tav>
                      </p:tavLst>
                    </p:anim>
                    <p:anim calcmode="lin" valueType="num">
                      <p:cBhvr>
                        <p:cTn dur="500" fill="hold"/>
                        <p:tgtEl>
                          <p:spTgt spid="118787"/>
                        </p:tgtEl>
                        <p:attrNameLst>
                          <p:attrName>style.rotation</p:attrName>
                        </p:attrNameLst>
                      </p:cBhvr>
                      <p:tavLst>
                        <p:tav tm="0">
                          <p:val>
                            <p:fltVal val="360"/>
                          </p:val>
                        </p:tav>
                        <p:tav tm="100000">
                          <p:val>
                            <p:fltVal val="0"/>
                          </p:val>
                        </p:tav>
                      </p:tavLst>
                    </p:anim>
                    <p:animEffect transition="in" filter="fade">
                      <p:cBhvr>
                        <p:cTn dur="500"/>
                        <p:tgtEl>
                          <p:spTgt spid="118787"/>
                        </p:tgtEl>
                      </p:cBhvr>
                    </p:animEffect>
                  </p:childTnLst>
                </p:cTn>
              </p:par>
            </p:tnLst>
          </p:tmpl>
        </p:tmplLst>
      </p:bldP>
    </p:bldLst>
  </p:timing>
  <p:txStyles>
    <p:titleStyle>
      <a:lvl1pPr algn="l"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54274" name="Group 2"/>
          <p:cNvGrpSpPr>
            <a:grpSpLocks/>
          </p:cNvGrpSpPr>
          <p:nvPr/>
        </p:nvGrpSpPr>
        <p:grpSpPr bwMode="auto">
          <a:xfrm>
            <a:off x="6303963" y="0"/>
            <a:ext cx="2840037" cy="3254375"/>
            <a:chOff x="3115" y="0"/>
            <a:chExt cx="2170" cy="2486"/>
          </a:xfrm>
        </p:grpSpPr>
        <p:grpSp>
          <p:nvGrpSpPr>
            <p:cNvPr id="54280" name="Group 3"/>
            <p:cNvGrpSpPr>
              <a:grpSpLocks/>
            </p:cNvGrpSpPr>
            <p:nvPr/>
          </p:nvGrpSpPr>
          <p:grpSpPr bwMode="auto">
            <a:xfrm>
              <a:off x="4080" y="1910"/>
              <a:ext cx="768" cy="576"/>
              <a:chOff x="0" y="0"/>
              <a:chExt cx="768" cy="576"/>
            </a:xfrm>
          </p:grpSpPr>
          <p:sp>
            <p:nvSpPr>
              <p:cNvPr id="132100" name="Oval 4"/>
              <p:cNvSpPr>
                <a:spLocks noChangeArrowheads="1"/>
              </p:cNvSpPr>
              <p:nvPr/>
            </p:nvSpPr>
            <p:spPr bwMode="hidden">
              <a:xfrm>
                <a:off x="1"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sp>
            <p:nvSpPr>
              <p:cNvPr id="132101" name="Oval 5"/>
              <p:cNvSpPr>
                <a:spLocks noChangeArrowheads="1"/>
              </p:cNvSpPr>
              <p:nvPr/>
            </p:nvSpPr>
            <p:spPr bwMode="hidden">
              <a:xfrm>
                <a:off x="276" y="252"/>
                <a:ext cx="186"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grpSp>
        <p:grpSp>
          <p:nvGrpSpPr>
            <p:cNvPr id="54281" name="Group 6"/>
            <p:cNvGrpSpPr>
              <a:grpSpLocks/>
            </p:cNvGrpSpPr>
            <p:nvPr/>
          </p:nvGrpSpPr>
          <p:grpSpPr bwMode="auto">
            <a:xfrm>
              <a:off x="4257" y="1103"/>
              <a:ext cx="768" cy="576"/>
              <a:chOff x="0" y="0"/>
              <a:chExt cx="768" cy="576"/>
            </a:xfrm>
          </p:grpSpPr>
          <p:sp>
            <p:nvSpPr>
              <p:cNvPr id="132103" name="Oval 7"/>
              <p:cNvSpPr>
                <a:spLocks noChangeArrowheads="1"/>
              </p:cNvSpPr>
              <p:nvPr/>
            </p:nvSpPr>
            <p:spPr bwMode="hidden">
              <a:xfrm>
                <a:off x="-1" y="1"/>
                <a:ext cx="769"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sp>
            <p:nvSpPr>
              <p:cNvPr id="132104" name="Oval 8"/>
              <p:cNvSpPr>
                <a:spLocks noChangeArrowheads="1"/>
              </p:cNvSpPr>
              <p:nvPr/>
            </p:nvSpPr>
            <p:spPr bwMode="hidden">
              <a:xfrm>
                <a:off x="276" y="253"/>
                <a:ext cx="186"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grpSp>
        <p:grpSp>
          <p:nvGrpSpPr>
            <p:cNvPr id="54282" name="Group 9"/>
            <p:cNvGrpSpPr>
              <a:grpSpLocks/>
            </p:cNvGrpSpPr>
            <p:nvPr/>
          </p:nvGrpSpPr>
          <p:grpSpPr bwMode="auto">
            <a:xfrm>
              <a:off x="3134" y="0"/>
              <a:ext cx="768" cy="576"/>
              <a:chOff x="0" y="0"/>
              <a:chExt cx="768" cy="576"/>
            </a:xfrm>
          </p:grpSpPr>
          <p:sp>
            <p:nvSpPr>
              <p:cNvPr id="132106" name="Oval 10"/>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sp>
            <p:nvSpPr>
              <p:cNvPr id="132107" name="Oval 11"/>
              <p:cNvSpPr>
                <a:spLocks noChangeArrowheads="1"/>
              </p:cNvSpPr>
              <p:nvPr/>
            </p:nvSpPr>
            <p:spPr bwMode="hidden">
              <a:xfrm>
                <a:off x="276" y="252"/>
                <a:ext cx="186"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grpSp>
        <p:grpSp>
          <p:nvGrpSpPr>
            <p:cNvPr id="54283" name="Group 12"/>
            <p:cNvGrpSpPr>
              <a:grpSpLocks/>
            </p:cNvGrpSpPr>
            <p:nvPr/>
          </p:nvGrpSpPr>
          <p:grpSpPr bwMode="auto">
            <a:xfrm>
              <a:off x="3115" y="0"/>
              <a:ext cx="2170" cy="1702"/>
              <a:chOff x="3115" y="0"/>
              <a:chExt cx="2170" cy="1702"/>
            </a:xfrm>
          </p:grpSpPr>
          <p:grpSp>
            <p:nvGrpSpPr>
              <p:cNvPr id="54284" name="Group 13"/>
              <p:cNvGrpSpPr>
                <a:grpSpLocks/>
              </p:cNvGrpSpPr>
              <p:nvPr/>
            </p:nvGrpSpPr>
            <p:grpSpPr bwMode="auto">
              <a:xfrm>
                <a:off x="3640" y="308"/>
                <a:ext cx="1145" cy="844"/>
                <a:chOff x="1265" y="814"/>
                <a:chExt cx="2919" cy="2151"/>
              </a:xfrm>
            </p:grpSpPr>
            <p:sp>
              <p:nvSpPr>
                <p:cNvPr id="132110" name="Oval 14"/>
                <p:cNvSpPr>
                  <a:spLocks noChangeArrowheads="1"/>
                </p:cNvSpPr>
                <p:nvPr/>
              </p:nvSpPr>
              <p:spPr bwMode="hidden">
                <a:xfrm>
                  <a:off x="1266" y="814"/>
                  <a:ext cx="2919" cy="2151"/>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sp>
              <p:nvSpPr>
                <p:cNvPr id="132111" name="Oval 15"/>
                <p:cNvSpPr>
                  <a:spLocks noChangeArrowheads="1"/>
                </p:cNvSpPr>
                <p:nvPr/>
              </p:nvSpPr>
              <p:spPr bwMode="hidden">
                <a:xfrm>
                  <a:off x="2382" y="1602"/>
                  <a:ext cx="578" cy="405"/>
                </a:xfrm>
                <a:prstGeom prst="ellipse">
                  <a:avLst/>
                </a:prstGeom>
                <a:gradFill rotWithShape="0">
                  <a:gsLst>
                    <a:gs pos="0">
                      <a:schemeClr val="accent2"/>
                    </a:gs>
                    <a:gs pos="100000">
                      <a:schemeClr val="bg2"/>
                    </a:gs>
                  </a:gsLst>
                  <a:path path="shape">
                    <a:fillToRect l="50000" t="50000" r="50000" b="50000"/>
                  </a:path>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grpSp>
          <p:grpSp>
            <p:nvGrpSpPr>
              <p:cNvPr id="54285" name="Group 16"/>
              <p:cNvGrpSpPr>
                <a:grpSpLocks/>
              </p:cNvGrpSpPr>
              <p:nvPr/>
            </p:nvGrpSpPr>
            <p:grpSpPr bwMode="auto">
              <a:xfrm>
                <a:off x="3115" y="0"/>
                <a:ext cx="2145" cy="1702"/>
                <a:chOff x="3115" y="0"/>
                <a:chExt cx="2145" cy="1702"/>
              </a:xfrm>
            </p:grpSpPr>
            <p:grpSp>
              <p:nvGrpSpPr>
                <p:cNvPr id="54308" name="Group 17"/>
                <p:cNvGrpSpPr>
                  <a:grpSpLocks/>
                </p:cNvGrpSpPr>
                <p:nvPr/>
              </p:nvGrpSpPr>
              <p:grpSpPr bwMode="auto">
                <a:xfrm>
                  <a:off x="4505" y="589"/>
                  <a:ext cx="493" cy="912"/>
                  <a:chOff x="3471" y="1530"/>
                  <a:chExt cx="1258" cy="2327"/>
                </a:xfrm>
              </p:grpSpPr>
              <p:sp>
                <p:nvSpPr>
                  <p:cNvPr id="132114" name="Freeform 18"/>
                  <p:cNvSpPr>
                    <a:spLocks/>
                  </p:cNvSpPr>
                  <p:nvPr/>
                </p:nvSpPr>
                <p:spPr bwMode="hidden">
                  <a:xfrm rot="2711884">
                    <a:off x="2767" y="2235"/>
                    <a:ext cx="1720"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sp>
                <p:nvSpPr>
                  <p:cNvPr id="132115" name="Freeform 19"/>
                  <p:cNvSpPr>
                    <a:spLocks/>
                  </p:cNvSpPr>
                  <p:nvPr/>
                </p:nvSpPr>
                <p:spPr bwMode="hidden">
                  <a:xfrm rot="2711884">
                    <a:off x="4021" y="3148"/>
                    <a:ext cx="925"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grpSp>
            <p:grpSp>
              <p:nvGrpSpPr>
                <p:cNvPr id="54309" name="Group 20"/>
                <p:cNvGrpSpPr>
                  <a:grpSpLocks/>
                </p:cNvGrpSpPr>
                <p:nvPr/>
              </p:nvGrpSpPr>
              <p:grpSpPr bwMode="auto">
                <a:xfrm>
                  <a:off x="4267" y="781"/>
                  <a:ext cx="966" cy="522"/>
                  <a:chOff x="2864" y="2019"/>
                  <a:chExt cx="2463" cy="1332"/>
                </a:xfrm>
              </p:grpSpPr>
              <p:sp>
                <p:nvSpPr>
                  <p:cNvPr id="132117" name="Freeform 21"/>
                  <p:cNvSpPr>
                    <a:spLocks/>
                  </p:cNvSpPr>
                  <p:nvPr/>
                </p:nvSpPr>
                <p:spPr bwMode="hidden">
                  <a:xfrm rot="2104081">
                    <a:off x="2865" y="2019"/>
                    <a:ext cx="1812" cy="34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sp>
                <p:nvSpPr>
                  <p:cNvPr id="132118" name="Freeform 22"/>
                  <p:cNvSpPr>
                    <a:spLocks/>
                  </p:cNvSpPr>
                  <p:nvPr/>
                </p:nvSpPr>
                <p:spPr bwMode="hidden">
                  <a:xfrm rot="2104081">
                    <a:off x="4352" y="2805"/>
                    <a:ext cx="974"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grpSp>
            <p:grpSp>
              <p:nvGrpSpPr>
                <p:cNvPr id="54310" name="Group 23"/>
                <p:cNvGrpSpPr>
                  <a:grpSpLocks/>
                </p:cNvGrpSpPr>
                <p:nvPr/>
              </p:nvGrpSpPr>
              <p:grpSpPr bwMode="auto">
                <a:xfrm>
                  <a:off x="4280" y="707"/>
                  <a:ext cx="971" cy="417"/>
                  <a:chOff x="2897" y="1832"/>
                  <a:chExt cx="2477" cy="1064"/>
                </a:xfrm>
              </p:grpSpPr>
              <p:sp>
                <p:nvSpPr>
                  <p:cNvPr id="132120" name="Freeform 24"/>
                  <p:cNvSpPr>
                    <a:spLocks/>
                  </p:cNvSpPr>
                  <p:nvPr/>
                </p:nvSpPr>
                <p:spPr bwMode="hidden">
                  <a:xfrm rot="1582915">
                    <a:off x="2896" y="1832"/>
                    <a:ext cx="1736" cy="30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sp>
                <p:nvSpPr>
                  <p:cNvPr id="132121" name="Freeform 25"/>
                  <p:cNvSpPr>
                    <a:spLocks/>
                  </p:cNvSpPr>
                  <p:nvPr/>
                </p:nvSpPr>
                <p:spPr bwMode="hidden">
                  <a:xfrm rot="1582915">
                    <a:off x="4443" y="2420"/>
                    <a:ext cx="931" cy="47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grpSp>
            <p:grpSp>
              <p:nvGrpSpPr>
                <p:cNvPr id="54311" name="Group 26"/>
                <p:cNvGrpSpPr>
                  <a:grpSpLocks/>
                </p:cNvGrpSpPr>
                <p:nvPr/>
              </p:nvGrpSpPr>
              <p:grpSpPr bwMode="auto">
                <a:xfrm>
                  <a:off x="4291" y="630"/>
                  <a:ext cx="969" cy="364"/>
                  <a:chOff x="2924" y="1636"/>
                  <a:chExt cx="2472" cy="927"/>
                </a:xfrm>
              </p:grpSpPr>
              <p:sp>
                <p:nvSpPr>
                  <p:cNvPr id="132123" name="Freeform 27"/>
                  <p:cNvSpPr>
                    <a:spLocks/>
                  </p:cNvSpPr>
                  <p:nvPr/>
                </p:nvSpPr>
                <p:spPr bwMode="hidden">
                  <a:xfrm rot="1080363">
                    <a:off x="2922" y="1634"/>
                    <a:ext cx="1677" cy="33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sp>
                <p:nvSpPr>
                  <p:cNvPr id="132124" name="Freeform 28"/>
                  <p:cNvSpPr>
                    <a:spLocks/>
                  </p:cNvSpPr>
                  <p:nvPr/>
                </p:nvSpPr>
                <p:spPr bwMode="hidden">
                  <a:xfrm rot="1080363">
                    <a:off x="4494" y="2036"/>
                    <a:ext cx="900" cy="52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grpSp>
            <p:grpSp>
              <p:nvGrpSpPr>
                <p:cNvPr id="54312" name="Group 29"/>
                <p:cNvGrpSpPr>
                  <a:grpSpLocks/>
                </p:cNvGrpSpPr>
                <p:nvPr/>
              </p:nvGrpSpPr>
              <p:grpSpPr bwMode="auto">
                <a:xfrm>
                  <a:off x="4304" y="543"/>
                  <a:ext cx="918" cy="258"/>
                  <a:chOff x="2958" y="1414"/>
                  <a:chExt cx="2342" cy="657"/>
                </a:xfrm>
              </p:grpSpPr>
              <p:sp>
                <p:nvSpPr>
                  <p:cNvPr id="132126" name="Freeform 30"/>
                  <p:cNvSpPr>
                    <a:spLocks/>
                  </p:cNvSpPr>
                  <p:nvPr/>
                </p:nvSpPr>
                <p:spPr bwMode="hidden">
                  <a:xfrm rot="463793">
                    <a:off x="2957" y="1415"/>
                    <a:ext cx="154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sp>
                <p:nvSpPr>
                  <p:cNvPr id="132127" name="Freeform 31"/>
                  <p:cNvSpPr>
                    <a:spLocks/>
                  </p:cNvSpPr>
                  <p:nvPr/>
                </p:nvSpPr>
                <p:spPr bwMode="hidden">
                  <a:xfrm rot="463793">
                    <a:off x="4470" y="1581"/>
                    <a:ext cx="829" cy="48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grpSp>
            <p:grpSp>
              <p:nvGrpSpPr>
                <p:cNvPr id="54313" name="Group 32"/>
                <p:cNvGrpSpPr>
                  <a:grpSpLocks/>
                </p:cNvGrpSpPr>
                <p:nvPr/>
              </p:nvGrpSpPr>
              <p:grpSpPr bwMode="auto">
                <a:xfrm>
                  <a:off x="4314" y="487"/>
                  <a:ext cx="843" cy="134"/>
                  <a:chOff x="2983" y="1269"/>
                  <a:chExt cx="2150" cy="343"/>
                </a:xfrm>
              </p:grpSpPr>
              <p:sp>
                <p:nvSpPr>
                  <p:cNvPr id="132129" name="Freeform 33"/>
                  <p:cNvSpPr>
                    <a:spLocks/>
                  </p:cNvSpPr>
                  <p:nvPr/>
                </p:nvSpPr>
                <p:spPr bwMode="hidden">
                  <a:xfrm rot="-84182">
                    <a:off x="2982" y="1286"/>
                    <a:ext cx="1404" cy="22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sp>
                <p:nvSpPr>
                  <p:cNvPr id="132130" name="Freeform 34"/>
                  <p:cNvSpPr>
                    <a:spLocks/>
                  </p:cNvSpPr>
                  <p:nvPr/>
                </p:nvSpPr>
                <p:spPr bwMode="hidden">
                  <a:xfrm rot="-84182">
                    <a:off x="4377" y="1267"/>
                    <a:ext cx="755" cy="3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grpSp>
            <p:grpSp>
              <p:nvGrpSpPr>
                <p:cNvPr id="54314" name="Group 35"/>
                <p:cNvGrpSpPr>
                  <a:grpSpLocks/>
                </p:cNvGrpSpPr>
                <p:nvPr/>
              </p:nvGrpSpPr>
              <p:grpSpPr bwMode="auto">
                <a:xfrm>
                  <a:off x="4296" y="349"/>
                  <a:ext cx="737" cy="167"/>
                  <a:chOff x="2938" y="917"/>
                  <a:chExt cx="1879" cy="427"/>
                </a:xfrm>
              </p:grpSpPr>
              <p:sp>
                <p:nvSpPr>
                  <p:cNvPr id="132132" name="Freeform 36"/>
                  <p:cNvSpPr>
                    <a:spLocks/>
                  </p:cNvSpPr>
                  <p:nvPr/>
                </p:nvSpPr>
                <p:spPr bwMode="hidden">
                  <a:xfrm rot="-802576">
                    <a:off x="2936" y="1128"/>
                    <a:ext cx="1234" cy="21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sp>
                <p:nvSpPr>
                  <p:cNvPr id="132133" name="Freeform 37"/>
                  <p:cNvSpPr>
                    <a:spLocks/>
                  </p:cNvSpPr>
                  <p:nvPr/>
                </p:nvSpPr>
                <p:spPr bwMode="hidden">
                  <a:xfrm rot="-802576">
                    <a:off x="4154" y="918"/>
                    <a:ext cx="662" cy="33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grpSp>
            <p:grpSp>
              <p:nvGrpSpPr>
                <p:cNvPr id="54315" name="Group 38"/>
                <p:cNvGrpSpPr>
                  <a:grpSpLocks/>
                </p:cNvGrpSpPr>
                <p:nvPr/>
              </p:nvGrpSpPr>
              <p:grpSpPr bwMode="auto">
                <a:xfrm>
                  <a:off x="3394" y="637"/>
                  <a:ext cx="493" cy="912"/>
                  <a:chOff x="637" y="1653"/>
                  <a:chExt cx="1257" cy="2326"/>
                </a:xfrm>
              </p:grpSpPr>
              <p:sp>
                <p:nvSpPr>
                  <p:cNvPr id="132135" name="Freeform 39"/>
                  <p:cNvSpPr>
                    <a:spLocks/>
                  </p:cNvSpPr>
                  <p:nvPr/>
                </p:nvSpPr>
                <p:spPr bwMode="hidden">
                  <a:xfrm rot="18888116" flipH="1">
                    <a:off x="875" y="2357"/>
                    <a:ext cx="1723"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sp>
                <p:nvSpPr>
                  <p:cNvPr id="132136" name="Freeform 40"/>
                  <p:cNvSpPr>
                    <a:spLocks/>
                  </p:cNvSpPr>
                  <p:nvPr/>
                </p:nvSpPr>
                <p:spPr bwMode="hidden">
                  <a:xfrm rot="18888116" flipH="1">
                    <a:off x="419" y="3271"/>
                    <a:ext cx="925"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grpSp>
            <p:grpSp>
              <p:nvGrpSpPr>
                <p:cNvPr id="54316" name="Group 41"/>
                <p:cNvGrpSpPr>
                  <a:grpSpLocks/>
                </p:cNvGrpSpPr>
                <p:nvPr/>
              </p:nvGrpSpPr>
              <p:grpSpPr bwMode="auto">
                <a:xfrm>
                  <a:off x="3142" y="850"/>
                  <a:ext cx="966" cy="522"/>
                  <a:chOff x="-5" y="2196"/>
                  <a:chExt cx="2463" cy="1332"/>
                </a:xfrm>
              </p:grpSpPr>
              <p:sp>
                <p:nvSpPr>
                  <p:cNvPr id="132138" name="Freeform 42"/>
                  <p:cNvSpPr>
                    <a:spLocks/>
                  </p:cNvSpPr>
                  <p:nvPr/>
                </p:nvSpPr>
                <p:spPr bwMode="hidden">
                  <a:xfrm rot="19495919" flipH="1">
                    <a:off x="644" y="2196"/>
                    <a:ext cx="1812" cy="34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sp>
                <p:nvSpPr>
                  <p:cNvPr id="132139" name="Freeform 43"/>
                  <p:cNvSpPr>
                    <a:spLocks/>
                  </p:cNvSpPr>
                  <p:nvPr/>
                </p:nvSpPr>
                <p:spPr bwMode="hidden">
                  <a:xfrm rot="19495919" flipH="1">
                    <a:off x="-6" y="2982"/>
                    <a:ext cx="974"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grpSp>
            <p:grpSp>
              <p:nvGrpSpPr>
                <p:cNvPr id="54317" name="Group 44"/>
                <p:cNvGrpSpPr>
                  <a:grpSpLocks/>
                </p:cNvGrpSpPr>
                <p:nvPr/>
              </p:nvGrpSpPr>
              <p:grpSpPr bwMode="auto">
                <a:xfrm>
                  <a:off x="3124" y="777"/>
                  <a:ext cx="971" cy="417"/>
                  <a:chOff x="-52" y="2009"/>
                  <a:chExt cx="2477" cy="1064"/>
                </a:xfrm>
              </p:grpSpPr>
              <p:sp>
                <p:nvSpPr>
                  <p:cNvPr id="132141" name="Freeform 45"/>
                  <p:cNvSpPr>
                    <a:spLocks/>
                  </p:cNvSpPr>
                  <p:nvPr/>
                </p:nvSpPr>
                <p:spPr bwMode="hidden">
                  <a:xfrm rot="20017085" flipH="1">
                    <a:off x="689" y="2010"/>
                    <a:ext cx="1736" cy="30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sp>
                <p:nvSpPr>
                  <p:cNvPr id="132142" name="Freeform 46"/>
                  <p:cNvSpPr>
                    <a:spLocks/>
                  </p:cNvSpPr>
                  <p:nvPr/>
                </p:nvSpPr>
                <p:spPr bwMode="hidden">
                  <a:xfrm rot="20017085" flipH="1">
                    <a:off x="-53" y="2598"/>
                    <a:ext cx="931" cy="47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grpSp>
            <p:grpSp>
              <p:nvGrpSpPr>
                <p:cNvPr id="54318" name="Group 47"/>
                <p:cNvGrpSpPr>
                  <a:grpSpLocks/>
                </p:cNvGrpSpPr>
                <p:nvPr/>
              </p:nvGrpSpPr>
              <p:grpSpPr bwMode="auto">
                <a:xfrm>
                  <a:off x="3115" y="700"/>
                  <a:ext cx="969" cy="363"/>
                  <a:chOff x="-74" y="1813"/>
                  <a:chExt cx="2472" cy="927"/>
                </a:xfrm>
              </p:grpSpPr>
              <p:sp>
                <p:nvSpPr>
                  <p:cNvPr id="132144" name="Freeform 48"/>
                  <p:cNvSpPr>
                    <a:spLocks/>
                  </p:cNvSpPr>
                  <p:nvPr/>
                </p:nvSpPr>
                <p:spPr bwMode="hidden">
                  <a:xfrm rot="20519637" flipH="1">
                    <a:off x="721" y="1812"/>
                    <a:ext cx="1677" cy="33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sp>
                <p:nvSpPr>
                  <p:cNvPr id="132145" name="Freeform 49"/>
                  <p:cNvSpPr>
                    <a:spLocks/>
                  </p:cNvSpPr>
                  <p:nvPr/>
                </p:nvSpPr>
                <p:spPr bwMode="hidden">
                  <a:xfrm rot="20519637" flipH="1">
                    <a:off x="-74" y="2212"/>
                    <a:ext cx="900" cy="52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grpSp>
            <p:grpSp>
              <p:nvGrpSpPr>
                <p:cNvPr id="54319" name="Group 50"/>
                <p:cNvGrpSpPr>
                  <a:grpSpLocks/>
                </p:cNvGrpSpPr>
                <p:nvPr/>
              </p:nvGrpSpPr>
              <p:grpSpPr bwMode="auto">
                <a:xfrm>
                  <a:off x="3153" y="613"/>
                  <a:ext cx="918" cy="257"/>
                  <a:chOff x="22" y="1591"/>
                  <a:chExt cx="2342" cy="657"/>
                </a:xfrm>
              </p:grpSpPr>
              <p:sp>
                <p:nvSpPr>
                  <p:cNvPr id="132147" name="Freeform 51"/>
                  <p:cNvSpPr>
                    <a:spLocks/>
                  </p:cNvSpPr>
                  <p:nvPr/>
                </p:nvSpPr>
                <p:spPr bwMode="hidden">
                  <a:xfrm rot="21136207" flipH="1">
                    <a:off x="819" y="1589"/>
                    <a:ext cx="1544"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sp>
                <p:nvSpPr>
                  <p:cNvPr id="132148" name="Freeform 52"/>
                  <p:cNvSpPr>
                    <a:spLocks/>
                  </p:cNvSpPr>
                  <p:nvPr/>
                </p:nvSpPr>
                <p:spPr bwMode="hidden">
                  <a:xfrm rot="21136207" flipH="1">
                    <a:off x="21" y="1757"/>
                    <a:ext cx="829"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grpSp>
            <p:grpSp>
              <p:nvGrpSpPr>
                <p:cNvPr id="54320" name="Group 53"/>
                <p:cNvGrpSpPr>
                  <a:grpSpLocks/>
                </p:cNvGrpSpPr>
                <p:nvPr/>
              </p:nvGrpSpPr>
              <p:grpSpPr bwMode="auto">
                <a:xfrm>
                  <a:off x="3218" y="556"/>
                  <a:ext cx="843" cy="134"/>
                  <a:chOff x="189" y="1446"/>
                  <a:chExt cx="2150" cy="343"/>
                </a:xfrm>
              </p:grpSpPr>
              <p:sp>
                <p:nvSpPr>
                  <p:cNvPr id="132150" name="Freeform 54"/>
                  <p:cNvSpPr>
                    <a:spLocks/>
                  </p:cNvSpPr>
                  <p:nvPr/>
                </p:nvSpPr>
                <p:spPr bwMode="hidden">
                  <a:xfrm rot="84182" flipH="1">
                    <a:off x="935" y="1463"/>
                    <a:ext cx="1404" cy="22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sp>
                <p:nvSpPr>
                  <p:cNvPr id="132151" name="Freeform 55"/>
                  <p:cNvSpPr>
                    <a:spLocks/>
                  </p:cNvSpPr>
                  <p:nvPr/>
                </p:nvSpPr>
                <p:spPr bwMode="hidden">
                  <a:xfrm rot="84182" flipH="1">
                    <a:off x="189" y="1444"/>
                    <a:ext cx="755" cy="3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grpSp>
            <p:grpSp>
              <p:nvGrpSpPr>
                <p:cNvPr id="54321" name="Group 56"/>
                <p:cNvGrpSpPr>
                  <a:grpSpLocks/>
                </p:cNvGrpSpPr>
                <p:nvPr/>
              </p:nvGrpSpPr>
              <p:grpSpPr bwMode="auto">
                <a:xfrm>
                  <a:off x="3342" y="418"/>
                  <a:ext cx="737" cy="167"/>
                  <a:chOff x="505" y="1094"/>
                  <a:chExt cx="1879" cy="427"/>
                </a:xfrm>
              </p:grpSpPr>
              <p:sp>
                <p:nvSpPr>
                  <p:cNvPr id="132153" name="Freeform 57"/>
                  <p:cNvSpPr>
                    <a:spLocks/>
                  </p:cNvSpPr>
                  <p:nvPr/>
                </p:nvSpPr>
                <p:spPr bwMode="hidden">
                  <a:xfrm rot="802576" flipH="1">
                    <a:off x="1151" y="1306"/>
                    <a:ext cx="1234" cy="21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sp>
                <p:nvSpPr>
                  <p:cNvPr id="132154" name="Freeform 58"/>
                  <p:cNvSpPr>
                    <a:spLocks/>
                  </p:cNvSpPr>
                  <p:nvPr/>
                </p:nvSpPr>
                <p:spPr bwMode="hidden">
                  <a:xfrm rot="802576" flipH="1">
                    <a:off x="505" y="1095"/>
                    <a:ext cx="662" cy="33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grpSp>
            <p:grpSp>
              <p:nvGrpSpPr>
                <p:cNvPr id="54322" name="Group 59"/>
                <p:cNvGrpSpPr>
                  <a:grpSpLocks/>
                </p:cNvGrpSpPr>
                <p:nvPr/>
              </p:nvGrpSpPr>
              <p:grpSpPr bwMode="auto">
                <a:xfrm>
                  <a:off x="3386" y="341"/>
                  <a:ext cx="725" cy="218"/>
                  <a:chOff x="616" y="899"/>
                  <a:chExt cx="1850" cy="554"/>
                </a:xfrm>
              </p:grpSpPr>
              <p:sp>
                <p:nvSpPr>
                  <p:cNvPr id="132156" name="Freeform 60"/>
                  <p:cNvSpPr>
                    <a:spLocks/>
                  </p:cNvSpPr>
                  <p:nvPr/>
                </p:nvSpPr>
                <p:spPr bwMode="hidden">
                  <a:xfrm rot="1277471" flipH="1">
                    <a:off x="1231" y="1237"/>
                    <a:ext cx="1235" cy="21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sp>
                <p:nvSpPr>
                  <p:cNvPr id="132157" name="Freeform 61"/>
                  <p:cNvSpPr>
                    <a:spLocks/>
                  </p:cNvSpPr>
                  <p:nvPr/>
                </p:nvSpPr>
                <p:spPr bwMode="hidden">
                  <a:xfrm rot="1277471" flipH="1">
                    <a:off x="615" y="898"/>
                    <a:ext cx="662" cy="33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grpSp>
            <p:grpSp>
              <p:nvGrpSpPr>
                <p:cNvPr id="54323" name="Group 62"/>
                <p:cNvGrpSpPr>
                  <a:grpSpLocks/>
                </p:cNvGrpSpPr>
                <p:nvPr/>
              </p:nvGrpSpPr>
              <p:grpSpPr bwMode="auto">
                <a:xfrm>
                  <a:off x="3472" y="231"/>
                  <a:ext cx="693" cy="291"/>
                  <a:chOff x="3472" y="231"/>
                  <a:chExt cx="693" cy="291"/>
                </a:xfrm>
              </p:grpSpPr>
              <p:sp>
                <p:nvSpPr>
                  <p:cNvPr id="132159" name="Freeform 63"/>
                  <p:cNvSpPr>
                    <a:spLocks/>
                  </p:cNvSpPr>
                  <p:nvPr/>
                </p:nvSpPr>
                <p:spPr bwMode="hidden">
                  <a:xfrm rot="2028410" flipH="1">
                    <a:off x="3680" y="438"/>
                    <a:ext cx="484" cy="8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sp>
                <p:nvSpPr>
                  <p:cNvPr id="132160" name="Freeform 64"/>
                  <p:cNvSpPr>
                    <a:spLocks/>
                  </p:cNvSpPr>
                  <p:nvPr/>
                </p:nvSpPr>
                <p:spPr bwMode="hidden">
                  <a:xfrm rot="2028410" flipH="1">
                    <a:off x="3472" y="230"/>
                    <a:ext cx="260" cy="132"/>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grpSp>
            <p:grpSp>
              <p:nvGrpSpPr>
                <p:cNvPr id="54324" name="Group 65"/>
                <p:cNvGrpSpPr>
                  <a:grpSpLocks/>
                </p:cNvGrpSpPr>
                <p:nvPr/>
              </p:nvGrpSpPr>
              <p:grpSpPr bwMode="auto">
                <a:xfrm>
                  <a:off x="3554" y="118"/>
                  <a:ext cx="664" cy="349"/>
                  <a:chOff x="3554" y="118"/>
                  <a:chExt cx="664" cy="349"/>
                </a:xfrm>
              </p:grpSpPr>
              <p:sp>
                <p:nvSpPr>
                  <p:cNvPr id="132162" name="Freeform 66"/>
                  <p:cNvSpPr>
                    <a:spLocks/>
                  </p:cNvSpPr>
                  <p:nvPr/>
                </p:nvSpPr>
                <p:spPr bwMode="hidden">
                  <a:xfrm rot="2664424" flipH="1">
                    <a:off x="3728" y="383"/>
                    <a:ext cx="490" cy="8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sp>
                <p:nvSpPr>
                  <p:cNvPr id="132163" name="Freeform 67"/>
                  <p:cNvSpPr>
                    <a:spLocks/>
                  </p:cNvSpPr>
                  <p:nvPr/>
                </p:nvSpPr>
                <p:spPr bwMode="hidden">
                  <a:xfrm rot="2664424" flipH="1">
                    <a:off x="3554" y="118"/>
                    <a:ext cx="263" cy="132"/>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grpSp>
            <p:grpSp>
              <p:nvGrpSpPr>
                <p:cNvPr id="54325" name="Group 68"/>
                <p:cNvGrpSpPr>
                  <a:grpSpLocks/>
                </p:cNvGrpSpPr>
                <p:nvPr/>
              </p:nvGrpSpPr>
              <p:grpSpPr bwMode="auto">
                <a:xfrm>
                  <a:off x="3784" y="30"/>
                  <a:ext cx="305" cy="593"/>
                  <a:chOff x="1633" y="104"/>
                  <a:chExt cx="778" cy="1512"/>
                </a:xfrm>
              </p:grpSpPr>
              <p:sp>
                <p:nvSpPr>
                  <p:cNvPr id="132165" name="Freeform 69"/>
                  <p:cNvSpPr>
                    <a:spLocks/>
                  </p:cNvSpPr>
                  <p:nvPr/>
                </p:nvSpPr>
                <p:spPr bwMode="hidden">
                  <a:xfrm rot="3473776" flipH="1">
                    <a:off x="1752" y="958"/>
                    <a:ext cx="1101" cy="21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sp>
                <p:nvSpPr>
                  <p:cNvPr id="132166" name="Freeform 70"/>
                  <p:cNvSpPr>
                    <a:spLocks/>
                  </p:cNvSpPr>
                  <p:nvPr/>
                </p:nvSpPr>
                <p:spPr bwMode="hidden">
                  <a:xfrm rot="3473776" flipH="1">
                    <a:off x="1505" y="231"/>
                    <a:ext cx="591" cy="33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grpSp>
            <p:grpSp>
              <p:nvGrpSpPr>
                <p:cNvPr id="54326" name="Group 71"/>
                <p:cNvGrpSpPr>
                  <a:grpSpLocks/>
                </p:cNvGrpSpPr>
                <p:nvPr/>
              </p:nvGrpSpPr>
              <p:grpSpPr bwMode="auto">
                <a:xfrm>
                  <a:off x="3903" y="0"/>
                  <a:ext cx="248" cy="601"/>
                  <a:chOff x="1935" y="28"/>
                  <a:chExt cx="634" cy="1534"/>
                </a:xfrm>
              </p:grpSpPr>
              <p:sp>
                <p:nvSpPr>
                  <p:cNvPr id="132168" name="Freeform 72"/>
                  <p:cNvSpPr>
                    <a:spLocks/>
                  </p:cNvSpPr>
                  <p:nvPr/>
                </p:nvSpPr>
                <p:spPr bwMode="hidden">
                  <a:xfrm rot="4126480" flipH="1">
                    <a:off x="1932" y="924"/>
                    <a:ext cx="1059" cy="21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sp>
                <p:nvSpPr>
                  <p:cNvPr id="132169" name="Freeform 73"/>
                  <p:cNvSpPr>
                    <a:spLocks/>
                  </p:cNvSpPr>
                  <p:nvPr/>
                </p:nvSpPr>
                <p:spPr bwMode="hidden">
                  <a:xfrm rot="4126480" flipH="1">
                    <a:off x="1820" y="144"/>
                    <a:ext cx="570"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grpSp>
            <p:grpSp>
              <p:nvGrpSpPr>
                <p:cNvPr id="54327" name="Group 74"/>
                <p:cNvGrpSpPr>
                  <a:grpSpLocks/>
                </p:cNvGrpSpPr>
                <p:nvPr/>
              </p:nvGrpSpPr>
              <p:grpSpPr bwMode="auto">
                <a:xfrm>
                  <a:off x="4251" y="252"/>
                  <a:ext cx="723" cy="222"/>
                  <a:chOff x="2822" y="672"/>
                  <a:chExt cx="1845" cy="566"/>
                </a:xfrm>
              </p:grpSpPr>
              <p:sp>
                <p:nvSpPr>
                  <p:cNvPr id="132171" name="Freeform 75"/>
                  <p:cNvSpPr>
                    <a:spLocks/>
                  </p:cNvSpPr>
                  <p:nvPr/>
                </p:nvSpPr>
                <p:spPr bwMode="hidden">
                  <a:xfrm rot="-1325434">
                    <a:off x="2820" y="1022"/>
                    <a:ext cx="1232" cy="21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sp>
                <p:nvSpPr>
                  <p:cNvPr id="132172" name="Freeform 76"/>
                  <p:cNvSpPr>
                    <a:spLocks/>
                  </p:cNvSpPr>
                  <p:nvPr/>
                </p:nvSpPr>
                <p:spPr bwMode="hidden">
                  <a:xfrm rot="-1325434">
                    <a:off x="4003" y="673"/>
                    <a:ext cx="662" cy="33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grpSp>
            <p:grpSp>
              <p:nvGrpSpPr>
                <p:cNvPr id="54328" name="Group 77"/>
                <p:cNvGrpSpPr>
                  <a:grpSpLocks/>
                </p:cNvGrpSpPr>
                <p:nvPr/>
              </p:nvGrpSpPr>
              <p:grpSpPr bwMode="auto">
                <a:xfrm>
                  <a:off x="4196" y="163"/>
                  <a:ext cx="699" cy="282"/>
                  <a:chOff x="2683" y="445"/>
                  <a:chExt cx="1781" cy="717"/>
                </a:xfrm>
              </p:grpSpPr>
              <p:sp>
                <p:nvSpPr>
                  <p:cNvPr id="132174" name="Freeform 78"/>
                  <p:cNvSpPr>
                    <a:spLocks/>
                  </p:cNvSpPr>
                  <p:nvPr/>
                </p:nvSpPr>
                <p:spPr bwMode="hidden">
                  <a:xfrm rot="-1921064">
                    <a:off x="2682" y="946"/>
                    <a:ext cx="1233" cy="21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sp>
                <p:nvSpPr>
                  <p:cNvPr id="132175" name="Freeform 79"/>
                  <p:cNvSpPr>
                    <a:spLocks/>
                  </p:cNvSpPr>
                  <p:nvPr/>
                </p:nvSpPr>
                <p:spPr bwMode="hidden">
                  <a:xfrm rot="-1921064">
                    <a:off x="3801" y="444"/>
                    <a:ext cx="661" cy="33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grpSp>
            <p:sp>
              <p:nvSpPr>
                <p:cNvPr id="132176" name="Freeform 80"/>
                <p:cNvSpPr>
                  <a:spLocks/>
                </p:cNvSpPr>
                <p:nvPr/>
              </p:nvSpPr>
              <p:spPr bwMode="hidden">
                <a:xfrm rot="4578755" flipH="1">
                  <a:off x="3968" y="372"/>
                  <a:ext cx="403" cy="5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sp>
              <p:nvSpPr>
                <p:cNvPr id="132177" name="Freeform 81"/>
                <p:cNvSpPr>
                  <a:spLocks/>
                </p:cNvSpPr>
                <p:nvPr/>
              </p:nvSpPr>
              <p:spPr bwMode="hidden">
                <a:xfrm rot="4578755" flipH="1">
                  <a:off x="3977" y="77"/>
                  <a:ext cx="216" cy="91"/>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grpSp>
              <p:nvGrpSpPr>
                <p:cNvPr id="54331" name="Group 82"/>
                <p:cNvGrpSpPr>
                  <a:grpSpLocks/>
                </p:cNvGrpSpPr>
                <p:nvPr/>
              </p:nvGrpSpPr>
              <p:grpSpPr bwMode="auto">
                <a:xfrm>
                  <a:off x="4242" y="5"/>
                  <a:ext cx="251" cy="596"/>
                  <a:chOff x="2800" y="41"/>
                  <a:chExt cx="640" cy="1520"/>
                </a:xfrm>
              </p:grpSpPr>
              <p:sp>
                <p:nvSpPr>
                  <p:cNvPr id="132179" name="Freeform 83"/>
                  <p:cNvSpPr>
                    <a:spLocks/>
                  </p:cNvSpPr>
                  <p:nvPr/>
                </p:nvSpPr>
                <p:spPr bwMode="hidden">
                  <a:xfrm rot="-3857755">
                    <a:off x="2362" y="936"/>
                    <a:ext cx="1061" cy="18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sp>
                <p:nvSpPr>
                  <p:cNvPr id="132180" name="Freeform 84"/>
                  <p:cNvSpPr>
                    <a:spLocks/>
                  </p:cNvSpPr>
                  <p:nvPr/>
                </p:nvSpPr>
                <p:spPr bwMode="hidden">
                  <a:xfrm rot="-3857755">
                    <a:off x="3011" y="181"/>
                    <a:ext cx="569" cy="28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grpSp>
            <p:grpSp>
              <p:nvGrpSpPr>
                <p:cNvPr id="54332" name="Group 85"/>
                <p:cNvGrpSpPr>
                  <a:grpSpLocks/>
                </p:cNvGrpSpPr>
                <p:nvPr/>
              </p:nvGrpSpPr>
              <p:grpSpPr bwMode="auto">
                <a:xfrm>
                  <a:off x="4295" y="53"/>
                  <a:ext cx="398" cy="574"/>
                  <a:chOff x="2934" y="163"/>
                  <a:chExt cx="1017" cy="1464"/>
                </a:xfrm>
              </p:grpSpPr>
              <p:sp>
                <p:nvSpPr>
                  <p:cNvPr id="132182" name="Freeform 86"/>
                  <p:cNvSpPr>
                    <a:spLocks/>
                  </p:cNvSpPr>
                  <p:nvPr/>
                </p:nvSpPr>
                <p:spPr bwMode="hidden">
                  <a:xfrm rot="-2777260">
                    <a:off x="2493" y="915"/>
                    <a:ext cx="1154" cy="27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sp>
                <p:nvSpPr>
                  <p:cNvPr id="132183" name="Freeform 87"/>
                  <p:cNvSpPr>
                    <a:spLocks/>
                  </p:cNvSpPr>
                  <p:nvPr/>
                </p:nvSpPr>
                <p:spPr bwMode="hidden">
                  <a:xfrm rot="-2777260">
                    <a:off x="3431" y="262"/>
                    <a:ext cx="619" cy="422"/>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grpSp>
            <p:grpSp>
              <p:nvGrpSpPr>
                <p:cNvPr id="54333" name="Group 88"/>
                <p:cNvGrpSpPr>
                  <a:grpSpLocks/>
                </p:cNvGrpSpPr>
                <p:nvPr/>
              </p:nvGrpSpPr>
              <p:grpSpPr bwMode="auto">
                <a:xfrm>
                  <a:off x="4215" y="2"/>
                  <a:ext cx="95" cy="567"/>
                  <a:chOff x="2730" y="32"/>
                  <a:chExt cx="243" cy="1448"/>
                </a:xfrm>
              </p:grpSpPr>
              <p:sp>
                <p:nvSpPr>
                  <p:cNvPr id="132185" name="Freeform 89"/>
                  <p:cNvSpPr>
                    <a:spLocks/>
                  </p:cNvSpPr>
                  <p:nvPr/>
                </p:nvSpPr>
                <p:spPr bwMode="hidden">
                  <a:xfrm rot="-4903748">
                    <a:off x="2297" y="959"/>
                    <a:ext cx="954" cy="8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sp>
                <p:nvSpPr>
                  <p:cNvPr id="132186" name="Freeform 90"/>
                  <p:cNvSpPr>
                    <a:spLocks/>
                  </p:cNvSpPr>
                  <p:nvPr/>
                </p:nvSpPr>
                <p:spPr bwMode="hidden">
                  <a:xfrm rot="-4903748">
                    <a:off x="2650" y="222"/>
                    <a:ext cx="511" cy="13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grpSp>
            <p:grpSp>
              <p:nvGrpSpPr>
                <p:cNvPr id="54334" name="Group 91"/>
                <p:cNvGrpSpPr>
                  <a:grpSpLocks/>
                </p:cNvGrpSpPr>
                <p:nvPr/>
              </p:nvGrpSpPr>
              <p:grpSpPr bwMode="auto">
                <a:xfrm>
                  <a:off x="3514" y="683"/>
                  <a:ext cx="425" cy="960"/>
                  <a:chOff x="943" y="1769"/>
                  <a:chExt cx="1085" cy="2450"/>
                </a:xfrm>
              </p:grpSpPr>
              <p:sp>
                <p:nvSpPr>
                  <p:cNvPr id="132188" name="Freeform 92"/>
                  <p:cNvSpPr>
                    <a:spLocks/>
                  </p:cNvSpPr>
                  <p:nvPr/>
                </p:nvSpPr>
                <p:spPr bwMode="hidden">
                  <a:xfrm rot="18335692" flipH="1">
                    <a:off x="1009" y="2474"/>
                    <a:ext cx="1724"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sp>
                <p:nvSpPr>
                  <p:cNvPr id="132189" name="Freeform 93"/>
                  <p:cNvSpPr>
                    <a:spLocks/>
                  </p:cNvSpPr>
                  <p:nvPr/>
                </p:nvSpPr>
                <p:spPr bwMode="hidden">
                  <a:xfrm rot="18335692" flipH="1">
                    <a:off x="725" y="3509"/>
                    <a:ext cx="925"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grpSp>
            <p:grpSp>
              <p:nvGrpSpPr>
                <p:cNvPr id="54335" name="Group 94"/>
                <p:cNvGrpSpPr>
                  <a:grpSpLocks/>
                </p:cNvGrpSpPr>
                <p:nvPr/>
              </p:nvGrpSpPr>
              <p:grpSpPr bwMode="auto">
                <a:xfrm>
                  <a:off x="3715" y="748"/>
                  <a:ext cx="300" cy="930"/>
                  <a:chOff x="1455" y="1936"/>
                  <a:chExt cx="766" cy="2373"/>
                </a:xfrm>
              </p:grpSpPr>
              <p:sp>
                <p:nvSpPr>
                  <p:cNvPr id="132191" name="Freeform 95"/>
                  <p:cNvSpPr>
                    <a:spLocks/>
                  </p:cNvSpPr>
                  <p:nvPr/>
                </p:nvSpPr>
                <p:spPr bwMode="hidden">
                  <a:xfrm rot="17542885" flipH="1">
                    <a:off x="1268" y="2577"/>
                    <a:ext cx="1594"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sp>
                <p:nvSpPr>
                  <p:cNvPr id="132192" name="Freeform 96"/>
                  <p:cNvSpPr>
                    <a:spLocks/>
                  </p:cNvSpPr>
                  <p:nvPr/>
                </p:nvSpPr>
                <p:spPr bwMode="hidden">
                  <a:xfrm rot="17542885" flipH="1">
                    <a:off x="1274" y="3635"/>
                    <a:ext cx="854"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grpSp>
            <p:grpSp>
              <p:nvGrpSpPr>
                <p:cNvPr id="54336" name="Group 97"/>
                <p:cNvGrpSpPr>
                  <a:grpSpLocks/>
                </p:cNvGrpSpPr>
                <p:nvPr/>
              </p:nvGrpSpPr>
              <p:grpSpPr bwMode="auto">
                <a:xfrm rot="88588">
                  <a:off x="3923" y="769"/>
                  <a:ext cx="180" cy="913"/>
                  <a:chOff x="1956" y="1990"/>
                  <a:chExt cx="492" cy="2604"/>
                </a:xfrm>
              </p:grpSpPr>
              <p:sp>
                <p:nvSpPr>
                  <p:cNvPr id="132194" name="Freeform 98"/>
                  <p:cNvSpPr>
                    <a:spLocks/>
                  </p:cNvSpPr>
                  <p:nvPr/>
                </p:nvSpPr>
                <p:spPr bwMode="hidden">
                  <a:xfrm rot="16782062" flipH="1">
                    <a:off x="1438" y="2692"/>
                    <a:ext cx="1712" cy="30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sp>
                <p:nvSpPr>
                  <p:cNvPr id="132195" name="Freeform 99"/>
                  <p:cNvSpPr>
                    <a:spLocks/>
                  </p:cNvSpPr>
                  <p:nvPr/>
                </p:nvSpPr>
                <p:spPr bwMode="hidden">
                  <a:xfrm rot="16782062" flipH="1">
                    <a:off x="1730" y="3897"/>
                    <a:ext cx="917" cy="471"/>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grpSp>
            <p:grpSp>
              <p:nvGrpSpPr>
                <p:cNvPr id="54337" name="Group 100"/>
                <p:cNvGrpSpPr>
                  <a:grpSpLocks/>
                </p:cNvGrpSpPr>
                <p:nvPr/>
              </p:nvGrpSpPr>
              <p:grpSpPr bwMode="auto">
                <a:xfrm>
                  <a:off x="4451" y="662"/>
                  <a:ext cx="442" cy="951"/>
                  <a:chOff x="3334" y="1717"/>
                  <a:chExt cx="1125" cy="2426"/>
                </a:xfrm>
              </p:grpSpPr>
              <p:sp>
                <p:nvSpPr>
                  <p:cNvPr id="132197" name="Freeform 101"/>
                  <p:cNvSpPr>
                    <a:spLocks/>
                  </p:cNvSpPr>
                  <p:nvPr/>
                </p:nvSpPr>
                <p:spPr bwMode="hidden">
                  <a:xfrm rot="3144576">
                    <a:off x="2627" y="2423"/>
                    <a:ext cx="1723"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sp>
                <p:nvSpPr>
                  <p:cNvPr id="132198" name="Freeform 102"/>
                  <p:cNvSpPr>
                    <a:spLocks/>
                  </p:cNvSpPr>
                  <p:nvPr/>
                </p:nvSpPr>
                <p:spPr bwMode="hidden">
                  <a:xfrm rot="3144576">
                    <a:off x="3752" y="3435"/>
                    <a:ext cx="925" cy="491"/>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grpSp>
            <p:grpSp>
              <p:nvGrpSpPr>
                <p:cNvPr id="54338" name="Group 103"/>
                <p:cNvGrpSpPr>
                  <a:grpSpLocks/>
                </p:cNvGrpSpPr>
                <p:nvPr/>
              </p:nvGrpSpPr>
              <p:grpSpPr bwMode="auto">
                <a:xfrm>
                  <a:off x="4391" y="721"/>
                  <a:ext cx="347" cy="951"/>
                  <a:chOff x="3181" y="1866"/>
                  <a:chExt cx="883" cy="2426"/>
                </a:xfrm>
              </p:grpSpPr>
              <p:sp>
                <p:nvSpPr>
                  <p:cNvPr id="132200" name="Freeform 104"/>
                  <p:cNvSpPr>
                    <a:spLocks/>
                  </p:cNvSpPr>
                  <p:nvPr/>
                </p:nvSpPr>
                <p:spPr bwMode="hidden">
                  <a:xfrm rot="3745735">
                    <a:off x="2506" y="2539"/>
                    <a:ext cx="1649" cy="29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sp>
                <p:nvSpPr>
                  <p:cNvPr id="132201" name="Freeform 105"/>
                  <p:cNvSpPr>
                    <a:spLocks/>
                  </p:cNvSpPr>
                  <p:nvPr/>
                </p:nvSpPr>
                <p:spPr bwMode="hidden">
                  <a:xfrm rot="3745735">
                    <a:off x="3387" y="3613"/>
                    <a:ext cx="885" cy="46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ru-RU">
                      <a:latin typeface="+mn-lt"/>
                    </a:endParaRPr>
                  </a:p>
                </p:txBody>
              </p:sp>
            </p:grpSp>
            <p:grpSp>
              <p:nvGrpSpPr>
                <p:cNvPr id="54339" name="Group 106"/>
                <p:cNvGrpSpPr>
                  <a:grpSpLocks/>
                </p:cNvGrpSpPr>
                <p:nvPr/>
              </p:nvGrpSpPr>
              <p:grpSpPr bwMode="auto">
                <a:xfrm>
                  <a:off x="4323" y="767"/>
                  <a:ext cx="243" cy="935"/>
                  <a:chOff x="3006" y="1983"/>
                  <a:chExt cx="619" cy="2386"/>
                </a:xfrm>
              </p:grpSpPr>
              <p:sp>
                <p:nvSpPr>
                  <p:cNvPr id="132203" name="Freeform 107"/>
                  <p:cNvSpPr>
                    <a:spLocks/>
                  </p:cNvSpPr>
                  <p:nvPr/>
                </p:nvSpPr>
                <p:spPr bwMode="hidden">
                  <a:xfrm rot="4286818">
                    <a:off x="2328" y="2659"/>
                    <a:ext cx="1600" cy="24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sp>
                <p:nvSpPr>
                  <p:cNvPr id="132204" name="Freeform 108"/>
                  <p:cNvSpPr>
                    <a:spLocks/>
                  </p:cNvSpPr>
                  <p:nvPr/>
                </p:nvSpPr>
                <p:spPr bwMode="hidden">
                  <a:xfrm rot="4286818">
                    <a:off x="3001" y="3744"/>
                    <a:ext cx="860" cy="3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grpSp>
            <p:grpSp>
              <p:nvGrpSpPr>
                <p:cNvPr id="54340" name="Group 109"/>
                <p:cNvGrpSpPr>
                  <a:grpSpLocks/>
                </p:cNvGrpSpPr>
                <p:nvPr/>
              </p:nvGrpSpPr>
              <p:grpSpPr bwMode="auto">
                <a:xfrm>
                  <a:off x="4249" y="813"/>
                  <a:ext cx="159" cy="870"/>
                  <a:chOff x="2819" y="2101"/>
                  <a:chExt cx="405" cy="2219"/>
                </a:xfrm>
              </p:grpSpPr>
              <p:sp>
                <p:nvSpPr>
                  <p:cNvPr id="132206" name="Freeform 110"/>
                  <p:cNvSpPr>
                    <a:spLocks/>
                  </p:cNvSpPr>
                  <p:nvPr/>
                </p:nvSpPr>
                <p:spPr bwMode="hidden">
                  <a:xfrm rot="4898956">
                    <a:off x="2208" y="2711"/>
                    <a:ext cx="1469" cy="24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sp>
                <p:nvSpPr>
                  <p:cNvPr id="132207" name="Freeform 111"/>
                  <p:cNvSpPr>
                    <a:spLocks/>
                  </p:cNvSpPr>
                  <p:nvPr/>
                </p:nvSpPr>
                <p:spPr bwMode="hidden">
                  <a:xfrm rot="4898956">
                    <a:off x="2637" y="3730"/>
                    <a:ext cx="789" cy="3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grpSp>
            <p:grpSp>
              <p:nvGrpSpPr>
                <p:cNvPr id="54341" name="Group 112"/>
                <p:cNvGrpSpPr>
                  <a:grpSpLocks/>
                </p:cNvGrpSpPr>
                <p:nvPr/>
              </p:nvGrpSpPr>
              <p:grpSpPr bwMode="auto">
                <a:xfrm>
                  <a:off x="4045" y="826"/>
                  <a:ext cx="167" cy="857"/>
                  <a:chOff x="2287" y="2135"/>
                  <a:chExt cx="426" cy="2185"/>
                </a:xfrm>
              </p:grpSpPr>
              <p:sp>
                <p:nvSpPr>
                  <p:cNvPr id="132209" name="Freeform 113"/>
                  <p:cNvSpPr>
                    <a:spLocks/>
                  </p:cNvSpPr>
                  <p:nvPr/>
                </p:nvSpPr>
                <p:spPr bwMode="hidden">
                  <a:xfrm rot="5755659">
                    <a:off x="1902" y="2759"/>
                    <a:ext cx="1435" cy="18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sp>
                <p:nvSpPr>
                  <p:cNvPr id="132210" name="Freeform 114"/>
                  <p:cNvSpPr>
                    <a:spLocks/>
                  </p:cNvSpPr>
                  <p:nvPr/>
                </p:nvSpPr>
                <p:spPr bwMode="hidden">
                  <a:xfrm rot="5755659">
                    <a:off x="2050" y="3786"/>
                    <a:ext cx="770" cy="294"/>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pPr fontAlgn="auto">
                      <a:spcBef>
                        <a:spcPts val="0"/>
                      </a:spcBef>
                      <a:spcAft>
                        <a:spcPts val="0"/>
                      </a:spcAft>
                      <a:defRPr/>
                    </a:pPr>
                    <a:endParaRPr lang="ru-RU">
                      <a:latin typeface="+mn-lt"/>
                    </a:endParaRPr>
                  </a:p>
                </p:txBody>
              </p:sp>
            </p:grpSp>
          </p:grpSp>
          <p:sp>
            <p:nvSpPr>
              <p:cNvPr id="132211" name="Freeform 115"/>
              <p:cNvSpPr>
                <a:spLocks/>
              </p:cNvSpPr>
              <p:nvPr/>
            </p:nvSpPr>
            <p:spPr bwMode="hidden">
              <a:xfrm flipH="1">
                <a:off x="3873" y="934"/>
                <a:ext cx="190" cy="580"/>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pPr fontAlgn="auto">
                  <a:spcBef>
                    <a:spcPts val="0"/>
                  </a:spcBef>
                  <a:spcAft>
                    <a:spcPts val="0"/>
                  </a:spcAft>
                  <a:defRPr/>
                </a:pPr>
                <a:endParaRPr lang="ru-RU">
                  <a:latin typeface="+mn-lt"/>
                </a:endParaRPr>
              </a:p>
            </p:txBody>
          </p:sp>
          <p:sp>
            <p:nvSpPr>
              <p:cNvPr id="132212" name="Arc 116"/>
              <p:cNvSpPr>
                <a:spLocks/>
              </p:cNvSpPr>
              <p:nvPr/>
            </p:nvSpPr>
            <p:spPr bwMode="hidden">
              <a:xfrm flipH="1">
                <a:off x="3527" y="725"/>
                <a:ext cx="833" cy="903"/>
              </a:xfrm>
              <a:custGeom>
                <a:avLst/>
                <a:gdLst>
                  <a:gd name="G0" fmla="+- 0 0 0"/>
                  <a:gd name="G1" fmla="+- 20897 0 0"/>
                  <a:gd name="G2" fmla="+- 21600 0 0"/>
                  <a:gd name="T0" fmla="*/ 5467 w 21600"/>
                  <a:gd name="T1" fmla="*/ 0 h 21602"/>
                  <a:gd name="T2" fmla="*/ 21589 w 21600"/>
                  <a:gd name="T3" fmla="*/ 21602 h 21602"/>
                  <a:gd name="T4" fmla="*/ 0 w 21600"/>
                  <a:gd name="T5" fmla="*/ 20897 h 21602"/>
                </a:gdLst>
                <a:ahLst/>
                <a:cxnLst>
                  <a:cxn ang="0">
                    <a:pos x="T0" y="T1"/>
                  </a:cxn>
                  <a:cxn ang="0">
                    <a:pos x="T2" y="T3"/>
                  </a:cxn>
                  <a:cxn ang="0">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a:effectLst/>
            </p:spPr>
            <p:txBody>
              <a:bodyPr wrap="none" anchor="ctr"/>
              <a:lstStyle/>
              <a:p>
                <a:pPr fontAlgn="auto">
                  <a:spcBef>
                    <a:spcPts val="0"/>
                  </a:spcBef>
                  <a:spcAft>
                    <a:spcPts val="0"/>
                  </a:spcAft>
                  <a:defRPr/>
                </a:pPr>
                <a:endParaRPr lang="ru-RU">
                  <a:latin typeface="+mn-lt"/>
                </a:endParaRPr>
              </a:p>
            </p:txBody>
          </p:sp>
          <p:sp>
            <p:nvSpPr>
              <p:cNvPr id="132213" name="Arc 117"/>
              <p:cNvSpPr>
                <a:spLocks/>
              </p:cNvSpPr>
              <p:nvPr/>
            </p:nvSpPr>
            <p:spPr bwMode="hidden">
              <a:xfrm flipV="1">
                <a:off x="4278" y="179"/>
                <a:ext cx="1007" cy="802"/>
              </a:xfrm>
              <a:custGeom>
                <a:avLst/>
                <a:gdLst>
                  <a:gd name="G0" fmla="+- 17826 0 0"/>
                  <a:gd name="G1" fmla="+- 0 0 0"/>
                  <a:gd name="G2" fmla="+- 21600 0 0"/>
                  <a:gd name="T0" fmla="*/ 36729 w 36729"/>
                  <a:gd name="T1" fmla="*/ 10451 h 21600"/>
                  <a:gd name="T2" fmla="*/ 0 w 36729"/>
                  <a:gd name="T3" fmla="*/ 12197 h 21600"/>
                  <a:gd name="T4" fmla="*/ 17826 w 36729"/>
                  <a:gd name="T5" fmla="*/ 0 h 21600"/>
                </a:gdLst>
                <a:ahLst/>
                <a:cxnLst>
                  <a:cxn ang="0">
                    <a:pos x="T0" y="T1"/>
                  </a:cxn>
                  <a:cxn ang="0">
                    <a:pos x="T2" y="T3"/>
                  </a:cxn>
                  <a:cxn ang="0">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close/>
                  </a:path>
                </a:pathLst>
              </a:custGeom>
              <a:noFill/>
              <a:ln w="9525">
                <a:solidFill>
                  <a:schemeClr val="accent1"/>
                </a:solidFill>
                <a:round/>
                <a:headEnd/>
                <a:tailEnd/>
              </a:ln>
              <a:effectLst/>
            </p:spPr>
            <p:txBody>
              <a:bodyPr wrap="none" anchor="ctr"/>
              <a:lstStyle/>
              <a:p>
                <a:pPr fontAlgn="auto">
                  <a:spcBef>
                    <a:spcPts val="0"/>
                  </a:spcBef>
                  <a:spcAft>
                    <a:spcPts val="0"/>
                  </a:spcAft>
                  <a:defRPr/>
                </a:pPr>
                <a:endParaRPr lang="ru-RU">
                  <a:latin typeface="+mn-lt"/>
                </a:endParaRPr>
              </a:p>
            </p:txBody>
          </p:sp>
          <p:sp>
            <p:nvSpPr>
              <p:cNvPr id="132214" name="Arc 118"/>
              <p:cNvSpPr>
                <a:spLocks/>
              </p:cNvSpPr>
              <p:nvPr/>
            </p:nvSpPr>
            <p:spPr bwMode="hidden">
              <a:xfrm flipH="1">
                <a:off x="3612" y="580"/>
                <a:ext cx="486" cy="933"/>
              </a:xfrm>
              <a:custGeom>
                <a:avLst/>
                <a:gdLst>
                  <a:gd name="G0" fmla="+- 7340 0 0"/>
                  <a:gd name="G1" fmla="+- 21600 0 0"/>
                  <a:gd name="G2" fmla="+- 21600 0 0"/>
                  <a:gd name="T0" fmla="*/ 0 w 28940"/>
                  <a:gd name="T1" fmla="*/ 1285 h 22305"/>
                  <a:gd name="T2" fmla="*/ 28929 w 28940"/>
                  <a:gd name="T3" fmla="*/ 22305 h 22305"/>
                  <a:gd name="T4" fmla="*/ 7340 w 28940"/>
                  <a:gd name="T5" fmla="*/ 21600 h 22305"/>
                </a:gdLst>
                <a:ahLst/>
                <a:cxnLst>
                  <a:cxn ang="0">
                    <a:pos x="T0" y="T1"/>
                  </a:cxn>
                  <a:cxn ang="0">
                    <a:pos x="T2" y="T3"/>
                  </a:cxn>
                  <a:cxn ang="0">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close/>
                  </a:path>
                </a:pathLst>
              </a:custGeom>
              <a:noFill/>
              <a:ln w="9525">
                <a:solidFill>
                  <a:schemeClr val="accent1"/>
                </a:solidFill>
                <a:round/>
                <a:headEnd/>
                <a:tailEnd/>
              </a:ln>
              <a:effectLst/>
            </p:spPr>
            <p:txBody>
              <a:bodyPr wrap="none" anchor="ctr"/>
              <a:lstStyle/>
              <a:p>
                <a:pPr fontAlgn="auto">
                  <a:spcBef>
                    <a:spcPts val="0"/>
                  </a:spcBef>
                  <a:spcAft>
                    <a:spcPts val="0"/>
                  </a:spcAft>
                  <a:defRPr/>
                </a:pPr>
                <a:endParaRPr lang="ru-RU">
                  <a:latin typeface="+mn-lt"/>
                </a:endParaRPr>
              </a:p>
            </p:txBody>
          </p:sp>
          <p:sp>
            <p:nvSpPr>
              <p:cNvPr id="132215" name="Arc 119"/>
              <p:cNvSpPr>
                <a:spLocks/>
              </p:cNvSpPr>
              <p:nvPr/>
            </p:nvSpPr>
            <p:spPr bwMode="hidden">
              <a:xfrm flipH="1">
                <a:off x="3267" y="628"/>
                <a:ext cx="791" cy="931"/>
              </a:xfrm>
              <a:custGeom>
                <a:avLst/>
                <a:gdLst>
                  <a:gd name="G0" fmla="+- 8873 0 0"/>
                  <a:gd name="G1" fmla="+- 21600 0 0"/>
                  <a:gd name="G2" fmla="+- 21600 0 0"/>
                  <a:gd name="T0" fmla="*/ 0 w 30473"/>
                  <a:gd name="T1" fmla="*/ 1907 h 22305"/>
                  <a:gd name="T2" fmla="*/ 30462 w 30473"/>
                  <a:gd name="T3" fmla="*/ 22305 h 22305"/>
                  <a:gd name="T4" fmla="*/ 8873 w 30473"/>
                  <a:gd name="T5" fmla="*/ 21600 h 22305"/>
                </a:gdLst>
                <a:ahLst/>
                <a:cxnLst>
                  <a:cxn ang="0">
                    <a:pos x="T0" y="T1"/>
                  </a:cxn>
                  <a:cxn ang="0">
                    <a:pos x="T2" y="T3"/>
                  </a:cxn>
                  <a:cxn ang="0">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a:effectLst/>
            </p:spPr>
            <p:txBody>
              <a:bodyPr wrap="none" anchor="ctr"/>
              <a:lstStyle/>
              <a:p>
                <a:pPr fontAlgn="auto">
                  <a:spcBef>
                    <a:spcPts val="0"/>
                  </a:spcBef>
                  <a:spcAft>
                    <a:spcPts val="0"/>
                  </a:spcAft>
                  <a:defRPr/>
                </a:pPr>
                <a:endParaRPr lang="ru-RU">
                  <a:latin typeface="+mn-lt"/>
                </a:endParaRPr>
              </a:p>
            </p:txBody>
          </p:sp>
          <p:sp>
            <p:nvSpPr>
              <p:cNvPr id="132216" name="Arc 120"/>
              <p:cNvSpPr>
                <a:spLocks/>
              </p:cNvSpPr>
              <p:nvPr/>
            </p:nvSpPr>
            <p:spPr bwMode="hidden">
              <a:xfrm flipH="1">
                <a:off x="3197" y="458"/>
                <a:ext cx="932" cy="933"/>
              </a:xfrm>
              <a:custGeom>
                <a:avLst/>
                <a:gdLst>
                  <a:gd name="G0" fmla="+- 12855 0 0"/>
                  <a:gd name="G1" fmla="+- 21600 0 0"/>
                  <a:gd name="G2" fmla="+- 21600 0 0"/>
                  <a:gd name="T0" fmla="*/ 0 w 34455"/>
                  <a:gd name="T1" fmla="*/ 4241 h 22305"/>
                  <a:gd name="T2" fmla="*/ 34444 w 34455"/>
                  <a:gd name="T3" fmla="*/ 22305 h 22305"/>
                  <a:gd name="T4" fmla="*/ 12855 w 34455"/>
                  <a:gd name="T5" fmla="*/ 21600 h 22305"/>
                </a:gdLst>
                <a:ahLst/>
                <a:cxnLst>
                  <a:cxn ang="0">
                    <a:pos x="T0" y="T1"/>
                  </a:cxn>
                  <a:cxn ang="0">
                    <a:pos x="T2" y="T3"/>
                  </a:cxn>
                  <a:cxn ang="0">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a:effectLst/>
            </p:spPr>
            <p:txBody>
              <a:bodyPr wrap="none" anchor="ctr"/>
              <a:lstStyle/>
              <a:p>
                <a:pPr fontAlgn="auto">
                  <a:spcBef>
                    <a:spcPts val="0"/>
                  </a:spcBef>
                  <a:spcAft>
                    <a:spcPts val="0"/>
                  </a:spcAft>
                  <a:defRPr/>
                </a:pPr>
                <a:endParaRPr lang="ru-RU">
                  <a:latin typeface="+mn-lt"/>
                </a:endParaRPr>
              </a:p>
            </p:txBody>
          </p:sp>
          <p:sp>
            <p:nvSpPr>
              <p:cNvPr id="132217" name="Arc 121"/>
              <p:cNvSpPr>
                <a:spLocks/>
              </p:cNvSpPr>
              <p:nvPr/>
            </p:nvSpPr>
            <p:spPr bwMode="hidden">
              <a:xfrm>
                <a:off x="4229" y="589"/>
                <a:ext cx="149"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pPr fontAlgn="auto">
                  <a:spcBef>
                    <a:spcPts val="0"/>
                  </a:spcBef>
                  <a:spcAft>
                    <a:spcPts val="0"/>
                  </a:spcAft>
                  <a:defRPr/>
                </a:pPr>
                <a:endParaRPr lang="ru-RU">
                  <a:latin typeface="+mn-lt"/>
                </a:endParaRPr>
              </a:p>
            </p:txBody>
          </p:sp>
          <p:sp>
            <p:nvSpPr>
              <p:cNvPr id="132218" name="Arc 122"/>
              <p:cNvSpPr>
                <a:spLocks/>
              </p:cNvSpPr>
              <p:nvPr/>
            </p:nvSpPr>
            <p:spPr bwMode="hidden">
              <a:xfrm>
                <a:off x="4269" y="585"/>
                <a:ext cx="393"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a:effectLst/>
            </p:spPr>
            <p:txBody>
              <a:bodyPr wrap="none" anchor="ctr"/>
              <a:lstStyle/>
              <a:p>
                <a:pPr fontAlgn="auto">
                  <a:spcBef>
                    <a:spcPts val="0"/>
                  </a:spcBef>
                  <a:spcAft>
                    <a:spcPts val="0"/>
                  </a:spcAft>
                  <a:defRPr/>
                </a:pPr>
                <a:endParaRPr lang="ru-RU">
                  <a:latin typeface="+mn-lt"/>
                </a:endParaRPr>
              </a:p>
            </p:txBody>
          </p:sp>
          <p:sp>
            <p:nvSpPr>
              <p:cNvPr id="132219" name="Arc 123"/>
              <p:cNvSpPr>
                <a:spLocks/>
              </p:cNvSpPr>
              <p:nvPr/>
            </p:nvSpPr>
            <p:spPr bwMode="hidden">
              <a:xfrm>
                <a:off x="4302" y="463"/>
                <a:ext cx="559"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pPr fontAlgn="auto">
                  <a:spcBef>
                    <a:spcPts val="0"/>
                  </a:spcBef>
                  <a:spcAft>
                    <a:spcPts val="0"/>
                  </a:spcAft>
                  <a:defRPr/>
                </a:pPr>
                <a:endParaRPr lang="ru-RU">
                  <a:latin typeface="+mn-lt"/>
                </a:endParaRPr>
              </a:p>
            </p:txBody>
          </p:sp>
          <p:sp>
            <p:nvSpPr>
              <p:cNvPr id="132220" name="Freeform 124"/>
              <p:cNvSpPr>
                <a:spLocks/>
              </p:cNvSpPr>
              <p:nvPr/>
            </p:nvSpPr>
            <p:spPr bwMode="hidden">
              <a:xfrm>
                <a:off x="4410" y="1033"/>
                <a:ext cx="189" cy="580"/>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pPr fontAlgn="auto">
                  <a:spcBef>
                    <a:spcPts val="0"/>
                  </a:spcBef>
                  <a:spcAft>
                    <a:spcPts val="0"/>
                  </a:spcAft>
                  <a:defRPr/>
                </a:pPr>
                <a:endParaRPr lang="ru-RU">
                  <a:latin typeface="+mn-lt"/>
                </a:endParaRPr>
              </a:p>
            </p:txBody>
          </p:sp>
          <p:sp>
            <p:nvSpPr>
              <p:cNvPr id="132221" name="Freeform 125"/>
              <p:cNvSpPr>
                <a:spLocks/>
              </p:cNvSpPr>
              <p:nvPr/>
            </p:nvSpPr>
            <p:spPr bwMode="hidden">
              <a:xfrm rot="19660755" flipV="1">
                <a:off x="4114" y="843"/>
                <a:ext cx="172" cy="32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pPr fontAlgn="auto">
                  <a:spcBef>
                    <a:spcPts val="0"/>
                  </a:spcBef>
                  <a:spcAft>
                    <a:spcPts val="0"/>
                  </a:spcAft>
                  <a:defRPr/>
                </a:pPr>
                <a:endParaRPr lang="ru-RU">
                  <a:latin typeface="+mn-lt"/>
                </a:endParaRPr>
              </a:p>
            </p:txBody>
          </p:sp>
          <p:sp>
            <p:nvSpPr>
              <p:cNvPr id="132222" name="Arc 126"/>
              <p:cNvSpPr>
                <a:spLocks/>
              </p:cNvSpPr>
              <p:nvPr/>
            </p:nvSpPr>
            <p:spPr bwMode="hidden">
              <a:xfrm flipH="1">
                <a:off x="3144" y="319"/>
                <a:ext cx="996" cy="933"/>
              </a:xfrm>
              <a:custGeom>
                <a:avLst/>
                <a:gdLst>
                  <a:gd name="G0" fmla="+- 15230 0 0"/>
                  <a:gd name="G1" fmla="+- 21600 0 0"/>
                  <a:gd name="G2" fmla="+- 21600 0 0"/>
                  <a:gd name="T0" fmla="*/ 0 w 36830"/>
                  <a:gd name="T1" fmla="*/ 6283 h 22305"/>
                  <a:gd name="T2" fmla="*/ 36819 w 36830"/>
                  <a:gd name="T3" fmla="*/ 22305 h 22305"/>
                  <a:gd name="T4" fmla="*/ 15230 w 36830"/>
                  <a:gd name="T5" fmla="*/ 21600 h 22305"/>
                </a:gdLst>
                <a:ahLst/>
                <a:cxnLst>
                  <a:cxn ang="0">
                    <a:pos x="T0" y="T1"/>
                  </a:cxn>
                  <a:cxn ang="0">
                    <a:pos x="T2" y="T3"/>
                  </a:cxn>
                  <a:cxn ang="0">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a:effectLst/>
            </p:spPr>
            <p:txBody>
              <a:bodyPr wrap="none" anchor="ctr"/>
              <a:lstStyle/>
              <a:p>
                <a:pPr fontAlgn="auto">
                  <a:spcBef>
                    <a:spcPts val="0"/>
                  </a:spcBef>
                  <a:spcAft>
                    <a:spcPts val="0"/>
                  </a:spcAft>
                  <a:defRPr/>
                </a:pPr>
                <a:endParaRPr lang="ru-RU">
                  <a:latin typeface="+mn-lt"/>
                </a:endParaRPr>
              </a:p>
            </p:txBody>
          </p:sp>
          <p:sp>
            <p:nvSpPr>
              <p:cNvPr id="132223" name="Arc 127"/>
              <p:cNvSpPr>
                <a:spLocks/>
              </p:cNvSpPr>
              <p:nvPr/>
            </p:nvSpPr>
            <p:spPr bwMode="hidden">
              <a:xfrm flipH="1">
                <a:off x="3426" y="122"/>
                <a:ext cx="724" cy="903"/>
              </a:xfrm>
              <a:custGeom>
                <a:avLst/>
                <a:gdLst>
                  <a:gd name="G0" fmla="+- 18231 0 0"/>
                  <a:gd name="G1" fmla="+- 21600 0 0"/>
                  <a:gd name="G2" fmla="+- 21600 0 0"/>
                  <a:gd name="T0" fmla="*/ 0 w 31881"/>
                  <a:gd name="T1" fmla="*/ 10016 h 21600"/>
                  <a:gd name="T2" fmla="*/ 31881 w 31881"/>
                  <a:gd name="T3" fmla="*/ 4860 h 21600"/>
                  <a:gd name="T4" fmla="*/ 18231 w 31881"/>
                  <a:gd name="T5" fmla="*/ 21600 h 21600"/>
                </a:gdLst>
                <a:ahLst/>
                <a:cxnLst>
                  <a:cxn ang="0">
                    <a:pos x="T0" y="T1"/>
                  </a:cxn>
                  <a:cxn ang="0">
                    <a:pos x="T2" y="T3"/>
                  </a:cxn>
                  <a:cxn ang="0">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close/>
                  </a:path>
                </a:pathLst>
              </a:custGeom>
              <a:noFill/>
              <a:ln w="9525">
                <a:solidFill>
                  <a:schemeClr val="accent1"/>
                </a:solidFill>
                <a:round/>
                <a:headEnd/>
                <a:tailEnd/>
              </a:ln>
              <a:effectLst/>
            </p:spPr>
            <p:txBody>
              <a:bodyPr wrap="none" anchor="ctr"/>
              <a:lstStyle/>
              <a:p>
                <a:pPr fontAlgn="auto">
                  <a:spcBef>
                    <a:spcPts val="0"/>
                  </a:spcBef>
                  <a:spcAft>
                    <a:spcPts val="0"/>
                  </a:spcAft>
                  <a:defRPr/>
                </a:pPr>
                <a:endParaRPr lang="ru-RU">
                  <a:latin typeface="+mn-lt"/>
                </a:endParaRPr>
              </a:p>
            </p:txBody>
          </p:sp>
          <p:sp>
            <p:nvSpPr>
              <p:cNvPr id="132224" name="Arc 128"/>
              <p:cNvSpPr>
                <a:spLocks/>
              </p:cNvSpPr>
              <p:nvPr/>
            </p:nvSpPr>
            <p:spPr bwMode="hidden">
              <a:xfrm>
                <a:off x="4199" y="502"/>
                <a:ext cx="298" cy="903"/>
              </a:xfrm>
              <a:custGeom>
                <a:avLst/>
                <a:gdLst>
                  <a:gd name="G0" fmla="+- 13212 0 0"/>
                  <a:gd name="G1" fmla="+- 21600 0 0"/>
                  <a:gd name="G2" fmla="+- 21600 0 0"/>
                  <a:gd name="T0" fmla="*/ 0 w 31146"/>
                  <a:gd name="T1" fmla="*/ 4512 h 21600"/>
                  <a:gd name="T2" fmla="*/ 31146 w 31146"/>
                  <a:gd name="T3" fmla="*/ 9561 h 21600"/>
                  <a:gd name="T4" fmla="*/ 13212 w 31146"/>
                  <a:gd name="T5" fmla="*/ 21600 h 21600"/>
                </a:gdLst>
                <a:ahLst/>
                <a:cxnLst>
                  <a:cxn ang="0">
                    <a:pos x="T0" y="T1"/>
                  </a:cxn>
                  <a:cxn ang="0">
                    <a:pos x="T2" y="T3"/>
                  </a:cxn>
                  <a:cxn ang="0">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close/>
                  </a:path>
                </a:pathLst>
              </a:custGeom>
              <a:noFill/>
              <a:ln w="9525">
                <a:solidFill>
                  <a:schemeClr val="accent2"/>
                </a:solidFill>
                <a:round/>
                <a:headEnd/>
                <a:tailEnd/>
              </a:ln>
              <a:effectLst/>
            </p:spPr>
            <p:txBody>
              <a:bodyPr wrap="none" anchor="ctr"/>
              <a:lstStyle/>
              <a:p>
                <a:pPr fontAlgn="auto">
                  <a:spcBef>
                    <a:spcPts val="0"/>
                  </a:spcBef>
                  <a:spcAft>
                    <a:spcPts val="0"/>
                  </a:spcAft>
                  <a:defRPr/>
                </a:pPr>
                <a:endParaRPr lang="ru-RU">
                  <a:latin typeface="+mn-lt"/>
                </a:endParaRPr>
              </a:p>
            </p:txBody>
          </p:sp>
          <p:sp>
            <p:nvSpPr>
              <p:cNvPr id="132225" name="Freeform 129"/>
              <p:cNvSpPr>
                <a:spLocks/>
              </p:cNvSpPr>
              <p:nvPr/>
            </p:nvSpPr>
            <p:spPr bwMode="hidden">
              <a:xfrm flipH="1">
                <a:off x="3307" y="981"/>
                <a:ext cx="426" cy="598"/>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fontAlgn="auto">
                  <a:spcBef>
                    <a:spcPts val="0"/>
                  </a:spcBef>
                  <a:spcAft>
                    <a:spcPts val="0"/>
                  </a:spcAft>
                  <a:defRPr/>
                </a:pPr>
                <a:endParaRPr lang="ru-RU">
                  <a:latin typeface="+mn-lt"/>
                </a:endParaRPr>
              </a:p>
            </p:txBody>
          </p:sp>
          <p:sp>
            <p:nvSpPr>
              <p:cNvPr id="132226" name="Freeform 130"/>
              <p:cNvSpPr>
                <a:spLocks/>
              </p:cNvSpPr>
              <p:nvPr/>
            </p:nvSpPr>
            <p:spPr bwMode="hidden">
              <a:xfrm flipH="1">
                <a:off x="3507" y="350"/>
                <a:ext cx="273" cy="59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fontAlgn="auto">
                  <a:spcBef>
                    <a:spcPts val="0"/>
                  </a:spcBef>
                  <a:spcAft>
                    <a:spcPts val="0"/>
                  </a:spcAft>
                  <a:defRPr/>
                </a:pPr>
                <a:endParaRPr lang="ru-RU">
                  <a:latin typeface="+mn-lt"/>
                </a:endParaRPr>
              </a:p>
            </p:txBody>
          </p:sp>
          <p:sp>
            <p:nvSpPr>
              <p:cNvPr id="132227" name="Freeform 131"/>
              <p:cNvSpPr>
                <a:spLocks/>
              </p:cNvSpPr>
              <p:nvPr/>
            </p:nvSpPr>
            <p:spPr bwMode="hidden">
              <a:xfrm flipH="1">
                <a:off x="3821" y="172"/>
                <a:ext cx="164" cy="59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fontAlgn="auto">
                  <a:spcBef>
                    <a:spcPts val="0"/>
                  </a:spcBef>
                  <a:spcAft>
                    <a:spcPts val="0"/>
                  </a:spcAft>
                  <a:defRPr/>
                </a:pPr>
                <a:endParaRPr lang="ru-RU">
                  <a:latin typeface="+mn-lt"/>
                </a:endParaRPr>
              </a:p>
            </p:txBody>
          </p:sp>
          <p:sp>
            <p:nvSpPr>
              <p:cNvPr id="132228" name="Freeform 132"/>
              <p:cNvSpPr>
                <a:spLocks/>
              </p:cNvSpPr>
              <p:nvPr/>
            </p:nvSpPr>
            <p:spPr bwMode="hidden">
              <a:xfrm>
                <a:off x="4841" y="894"/>
                <a:ext cx="395" cy="628"/>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pPr fontAlgn="auto">
                  <a:spcBef>
                    <a:spcPts val="0"/>
                  </a:spcBef>
                  <a:spcAft>
                    <a:spcPts val="0"/>
                  </a:spcAft>
                  <a:defRPr/>
                </a:pPr>
                <a:endParaRPr lang="ru-RU">
                  <a:latin typeface="+mn-lt"/>
                </a:endParaRPr>
              </a:p>
            </p:txBody>
          </p:sp>
          <p:sp>
            <p:nvSpPr>
              <p:cNvPr id="132229" name="Freeform 133"/>
              <p:cNvSpPr>
                <a:spLocks/>
              </p:cNvSpPr>
              <p:nvPr/>
            </p:nvSpPr>
            <p:spPr bwMode="hidden">
              <a:xfrm>
                <a:off x="4636" y="576"/>
                <a:ext cx="594" cy="418"/>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fontAlgn="auto">
                  <a:spcBef>
                    <a:spcPts val="0"/>
                  </a:spcBef>
                  <a:spcAft>
                    <a:spcPts val="0"/>
                  </a:spcAft>
                  <a:defRPr/>
                </a:pPr>
                <a:endParaRPr lang="ru-RU">
                  <a:latin typeface="+mn-lt"/>
                </a:endParaRPr>
              </a:p>
            </p:txBody>
          </p:sp>
          <p:sp>
            <p:nvSpPr>
              <p:cNvPr id="132230" name="Freeform 134"/>
              <p:cNvSpPr>
                <a:spLocks/>
              </p:cNvSpPr>
              <p:nvPr/>
            </p:nvSpPr>
            <p:spPr bwMode="hidden">
              <a:xfrm>
                <a:off x="4658" y="132"/>
                <a:ext cx="260" cy="561"/>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fontAlgn="auto">
                  <a:spcBef>
                    <a:spcPts val="0"/>
                  </a:spcBef>
                  <a:spcAft>
                    <a:spcPts val="0"/>
                  </a:spcAft>
                  <a:defRPr/>
                </a:pPr>
                <a:endParaRPr lang="ru-RU">
                  <a:latin typeface="+mn-lt"/>
                </a:endParaRPr>
              </a:p>
            </p:txBody>
          </p:sp>
          <p:sp>
            <p:nvSpPr>
              <p:cNvPr id="132231" name="Freeform 135"/>
              <p:cNvSpPr>
                <a:spLocks/>
              </p:cNvSpPr>
              <p:nvPr/>
            </p:nvSpPr>
            <p:spPr bwMode="hidden">
              <a:xfrm rot="20253369">
                <a:off x="4401" y="599"/>
                <a:ext cx="175" cy="32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pPr fontAlgn="auto">
                  <a:spcBef>
                    <a:spcPts val="0"/>
                  </a:spcBef>
                  <a:spcAft>
                    <a:spcPts val="0"/>
                  </a:spcAft>
                  <a:defRPr/>
                </a:pPr>
                <a:endParaRPr lang="ru-RU">
                  <a:latin typeface="+mn-lt"/>
                </a:endParaRPr>
              </a:p>
            </p:txBody>
          </p:sp>
          <p:sp>
            <p:nvSpPr>
              <p:cNvPr id="132232" name="Freeform 136"/>
              <p:cNvSpPr>
                <a:spLocks/>
              </p:cNvSpPr>
              <p:nvPr/>
            </p:nvSpPr>
            <p:spPr bwMode="hidden">
              <a:xfrm rot="1346631" flipH="1">
                <a:off x="3783" y="589"/>
                <a:ext cx="172" cy="330"/>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pPr fontAlgn="auto">
                  <a:spcBef>
                    <a:spcPts val="0"/>
                  </a:spcBef>
                  <a:spcAft>
                    <a:spcPts val="0"/>
                  </a:spcAft>
                  <a:defRPr/>
                </a:pPr>
                <a:endParaRPr lang="ru-RU">
                  <a:latin typeface="+mn-lt"/>
                </a:endParaRPr>
              </a:p>
            </p:txBody>
          </p:sp>
        </p:grpSp>
      </p:grpSp>
      <p:sp>
        <p:nvSpPr>
          <p:cNvPr id="132233" name="Rectangle 137"/>
          <p:cNvSpPr>
            <a:spLocks noGrp="1" noChangeArrowheads="1"/>
          </p:cNvSpPr>
          <p:nvPr>
            <p:ph type="title"/>
          </p:nvPr>
        </p:nvSpPr>
        <p:spPr bwMode="auto">
          <a:xfrm>
            <a:off x="685800" y="301625"/>
            <a:ext cx="7772400" cy="1462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32234" name="Rectangle 138"/>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32235" name="Rectangle 13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defRPr>
            </a:lvl1pPr>
          </a:lstStyle>
          <a:p>
            <a:pPr>
              <a:defRPr/>
            </a:pPr>
            <a:endParaRPr lang="ru-RU"/>
          </a:p>
        </p:txBody>
      </p:sp>
      <p:sp>
        <p:nvSpPr>
          <p:cNvPr id="132236" name="Rectangle 14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defRPr>
            </a:lvl1pPr>
          </a:lstStyle>
          <a:p>
            <a:pPr>
              <a:defRPr/>
            </a:pPr>
            <a:endParaRPr lang="ru-RU"/>
          </a:p>
        </p:txBody>
      </p:sp>
      <p:sp>
        <p:nvSpPr>
          <p:cNvPr id="132237" name="Rectangle 14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defRPr>
            </a:lvl1pPr>
          </a:lstStyle>
          <a:p>
            <a:pPr>
              <a:defRPr/>
            </a:pPr>
            <a:fld id="{47405B44-B5FE-4E39-8DDB-CE46B72485A3}" type="slidenum">
              <a:rPr lang="ru-RU"/>
              <a:pPr>
                <a:defRPr/>
              </a:pPr>
              <a:t>‹#›</a:t>
            </a:fld>
            <a:endParaRPr lang="ru-RU"/>
          </a:p>
        </p:txBody>
      </p:sp>
    </p:spTree>
  </p:cSld>
  <p:clrMap bg1="dk2" tx1="lt1" bg2="dk1" tx2="lt2" accent1="accent1" accent2="accent2" accent3="accent3" accent4="accent4" accent5="accent5" accent6="accent6" hlink="hlink" folHlink="folHlink"/>
  <p:sldLayoutIdLst>
    <p:sldLayoutId id="2147484343" r:id="rId1"/>
    <p:sldLayoutId id="2147484262" r:id="rId2"/>
    <p:sldLayoutId id="2147484261" r:id="rId3"/>
    <p:sldLayoutId id="2147484260" r:id="rId4"/>
    <p:sldLayoutId id="2147484259" r:id="rId5"/>
    <p:sldLayoutId id="2147484258" r:id="rId6"/>
    <p:sldLayoutId id="2147484257" r:id="rId7"/>
    <p:sldLayoutId id="2147484256" r:id="rId8"/>
    <p:sldLayoutId id="2147484255" r:id="rId9"/>
    <p:sldLayoutId id="2147484254" r:id="rId10"/>
    <p:sldLayoutId id="2147484253" r:id="rId11"/>
    <p:sldLayoutId id="2147484252"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132233"/>
                                        </p:tgtEl>
                                        <p:attrNameLst>
                                          <p:attrName>style.visibility</p:attrName>
                                        </p:attrNameLst>
                                      </p:cBhvr>
                                      <p:to>
                                        <p:strVal val="visible"/>
                                      </p:to>
                                    </p:set>
                                    <p:animEffect transition="in" filter="fade">
                                      <p:cBhvr>
                                        <p:cTn id="7" dur="600">
                                          <p:stCondLst>
                                            <p:cond delay="0"/>
                                          </p:stCondLst>
                                        </p:cTn>
                                        <p:tgtEl>
                                          <p:spTgt spid="132233"/>
                                        </p:tgtEl>
                                      </p:cBhvr>
                                    </p:animEffect>
                                    <p:anim calcmode="lin" valueType="num">
                                      <p:cBhvr>
                                        <p:cTn id="8" dur="600" fill="hold">
                                          <p:stCondLst>
                                            <p:cond delay="0"/>
                                          </p:stCondLst>
                                        </p:cTn>
                                        <p:tgtEl>
                                          <p:spTgt spid="132233"/>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132233"/>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132233"/>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32234">
                                            <p:txEl>
                                              <p:pRg st="0" end="0"/>
                                            </p:txEl>
                                          </p:spTgt>
                                        </p:tgtEl>
                                        <p:attrNameLst>
                                          <p:attrName>style.visibility</p:attrName>
                                        </p:attrNameLst>
                                      </p:cBhvr>
                                      <p:to>
                                        <p:strVal val="visible"/>
                                      </p:to>
                                    </p:set>
                                    <p:animEffect transition="in" filter="slide(fromBottom)">
                                      <p:cBhvr>
                                        <p:cTn id="15" dur="500">
                                          <p:stCondLst>
                                            <p:cond delay="0"/>
                                          </p:stCondLst>
                                        </p:cTn>
                                        <p:tgtEl>
                                          <p:spTgt spid="132234">
                                            <p:txEl>
                                              <p:pRg st="0" end="0"/>
                                            </p:txEl>
                                          </p:spTgt>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132234">
                                            <p:txEl>
                                              <p:pRg st="1" end="1"/>
                                            </p:txEl>
                                          </p:spTgt>
                                        </p:tgtEl>
                                        <p:attrNameLst>
                                          <p:attrName>style.visibility</p:attrName>
                                        </p:attrNameLst>
                                      </p:cBhvr>
                                      <p:to>
                                        <p:strVal val="visible"/>
                                      </p:to>
                                    </p:set>
                                    <p:animEffect transition="in" filter="slide(fromBottom)">
                                      <p:cBhvr>
                                        <p:cTn id="18" dur="500">
                                          <p:stCondLst>
                                            <p:cond delay="0"/>
                                          </p:stCondLst>
                                        </p:cTn>
                                        <p:tgtEl>
                                          <p:spTgt spid="132234">
                                            <p:txEl>
                                              <p:pRg st="1" end="1"/>
                                            </p:txEl>
                                          </p:spTgt>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132234">
                                            <p:txEl>
                                              <p:pRg st="2" end="2"/>
                                            </p:txEl>
                                          </p:spTgt>
                                        </p:tgtEl>
                                        <p:attrNameLst>
                                          <p:attrName>style.visibility</p:attrName>
                                        </p:attrNameLst>
                                      </p:cBhvr>
                                      <p:to>
                                        <p:strVal val="visible"/>
                                      </p:to>
                                    </p:set>
                                    <p:animEffect transition="in" filter="slide(fromBottom)">
                                      <p:cBhvr>
                                        <p:cTn id="21" dur="500">
                                          <p:stCondLst>
                                            <p:cond delay="0"/>
                                          </p:stCondLst>
                                        </p:cTn>
                                        <p:tgtEl>
                                          <p:spTgt spid="132234">
                                            <p:txEl>
                                              <p:pRg st="2" end="2"/>
                                            </p:txEl>
                                          </p:spTgt>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132234">
                                            <p:txEl>
                                              <p:pRg st="3" end="3"/>
                                            </p:txEl>
                                          </p:spTgt>
                                        </p:tgtEl>
                                        <p:attrNameLst>
                                          <p:attrName>style.visibility</p:attrName>
                                        </p:attrNameLst>
                                      </p:cBhvr>
                                      <p:to>
                                        <p:strVal val="visible"/>
                                      </p:to>
                                    </p:set>
                                    <p:animEffect transition="in" filter="slide(fromBottom)">
                                      <p:cBhvr>
                                        <p:cTn id="24" dur="500">
                                          <p:stCondLst>
                                            <p:cond delay="0"/>
                                          </p:stCondLst>
                                        </p:cTn>
                                        <p:tgtEl>
                                          <p:spTgt spid="132234">
                                            <p:txEl>
                                              <p:pRg st="3" end="3"/>
                                            </p:txEl>
                                          </p:spTgt>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132234">
                                            <p:txEl>
                                              <p:pRg st="4" end="4"/>
                                            </p:txEl>
                                          </p:spTgt>
                                        </p:tgtEl>
                                        <p:attrNameLst>
                                          <p:attrName>style.visibility</p:attrName>
                                        </p:attrNameLst>
                                      </p:cBhvr>
                                      <p:to>
                                        <p:strVal val="visible"/>
                                      </p:to>
                                    </p:set>
                                    <p:animEffect transition="in" filter="slide(fromBottom)">
                                      <p:cBhvr>
                                        <p:cTn id="27" dur="500">
                                          <p:stCondLst>
                                            <p:cond delay="0"/>
                                          </p:stCondLst>
                                        </p:cTn>
                                        <p:tgtEl>
                                          <p:spTgt spid="13223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233" grpId="0"/>
      <p:bldP spid="132234" grpId="0" build="p">
        <p:tmplLst>
          <p:tmpl lvl="1">
            <p:tnLst>
              <p:par>
                <p:cTn presetID="12" presetClass="entr" presetSubtype="4" fill="hold" nodeType="clickEffect">
                  <p:stCondLst>
                    <p:cond delay="0"/>
                  </p:stCondLst>
                  <p:childTnLst>
                    <p:set>
                      <p:cBhvr>
                        <p:cTn dur="1" fill="hold">
                          <p:stCondLst>
                            <p:cond delay="0"/>
                          </p:stCondLst>
                        </p:cTn>
                        <p:tgtEl>
                          <p:spTgt spid="132234"/>
                        </p:tgtEl>
                        <p:attrNameLst>
                          <p:attrName>style.visibility</p:attrName>
                        </p:attrNameLst>
                      </p:cBhvr>
                      <p:to>
                        <p:strVal val="visible"/>
                      </p:to>
                    </p:set>
                    <p:animEffect transition="in" filter="slide(fromBottom)">
                      <p:cBhvr>
                        <p:cTn dur="500">
                          <p:stCondLst>
                            <p:cond delay="0"/>
                          </p:stCondLst>
                        </p:cTn>
                        <p:tgtEl>
                          <p:spTgt spid="132234"/>
                        </p:tgtEl>
                      </p:cBhvr>
                    </p:animEffect>
                  </p:childTnLst>
                </p:cTn>
              </p:par>
            </p:tnLst>
          </p:tmpl>
          <p:tmpl lvl="2">
            <p:tnLst>
              <p:par>
                <p:cTn presetID="12" presetClass="entr" presetSubtype="4" fill="hold" nodeType="withEffect">
                  <p:stCondLst>
                    <p:cond delay="0"/>
                  </p:stCondLst>
                  <p:childTnLst>
                    <p:set>
                      <p:cBhvr>
                        <p:cTn dur="1" fill="hold">
                          <p:stCondLst>
                            <p:cond delay="0"/>
                          </p:stCondLst>
                        </p:cTn>
                        <p:tgtEl>
                          <p:spTgt spid="132234"/>
                        </p:tgtEl>
                        <p:attrNameLst>
                          <p:attrName>style.visibility</p:attrName>
                        </p:attrNameLst>
                      </p:cBhvr>
                      <p:to>
                        <p:strVal val="visible"/>
                      </p:to>
                    </p:set>
                    <p:animEffect transition="in" filter="slide(fromBottom)">
                      <p:cBhvr>
                        <p:cTn dur="500">
                          <p:stCondLst>
                            <p:cond delay="0"/>
                          </p:stCondLst>
                        </p:cTn>
                        <p:tgtEl>
                          <p:spTgt spid="132234"/>
                        </p:tgtEl>
                      </p:cBhvr>
                    </p:animEffect>
                  </p:childTnLst>
                </p:cTn>
              </p:par>
            </p:tnLst>
          </p:tmpl>
          <p:tmpl lvl="3">
            <p:tnLst>
              <p:par>
                <p:cTn presetID="12" presetClass="entr" presetSubtype="4" fill="hold" nodeType="withEffect">
                  <p:stCondLst>
                    <p:cond delay="0"/>
                  </p:stCondLst>
                  <p:childTnLst>
                    <p:set>
                      <p:cBhvr>
                        <p:cTn dur="1" fill="hold">
                          <p:stCondLst>
                            <p:cond delay="0"/>
                          </p:stCondLst>
                        </p:cTn>
                        <p:tgtEl>
                          <p:spTgt spid="132234"/>
                        </p:tgtEl>
                        <p:attrNameLst>
                          <p:attrName>style.visibility</p:attrName>
                        </p:attrNameLst>
                      </p:cBhvr>
                      <p:to>
                        <p:strVal val="visible"/>
                      </p:to>
                    </p:set>
                    <p:animEffect transition="in" filter="slide(fromBottom)">
                      <p:cBhvr>
                        <p:cTn dur="500">
                          <p:stCondLst>
                            <p:cond delay="0"/>
                          </p:stCondLst>
                        </p:cTn>
                        <p:tgtEl>
                          <p:spTgt spid="132234"/>
                        </p:tgtEl>
                      </p:cBhvr>
                    </p:animEffect>
                  </p:childTnLst>
                </p:cTn>
              </p:par>
            </p:tnLst>
          </p:tmpl>
          <p:tmpl lvl="4">
            <p:tnLst>
              <p:par>
                <p:cTn presetID="12" presetClass="entr" presetSubtype="4" fill="hold" nodeType="withEffect">
                  <p:stCondLst>
                    <p:cond delay="0"/>
                  </p:stCondLst>
                  <p:childTnLst>
                    <p:set>
                      <p:cBhvr>
                        <p:cTn dur="1" fill="hold">
                          <p:stCondLst>
                            <p:cond delay="0"/>
                          </p:stCondLst>
                        </p:cTn>
                        <p:tgtEl>
                          <p:spTgt spid="132234"/>
                        </p:tgtEl>
                        <p:attrNameLst>
                          <p:attrName>style.visibility</p:attrName>
                        </p:attrNameLst>
                      </p:cBhvr>
                      <p:to>
                        <p:strVal val="visible"/>
                      </p:to>
                    </p:set>
                    <p:animEffect transition="in" filter="slide(fromBottom)">
                      <p:cBhvr>
                        <p:cTn dur="500">
                          <p:stCondLst>
                            <p:cond delay="0"/>
                          </p:stCondLst>
                        </p:cTn>
                        <p:tgtEl>
                          <p:spTgt spid="132234"/>
                        </p:tgtEl>
                      </p:cBhvr>
                    </p:animEffect>
                  </p:childTnLst>
                </p:cTn>
              </p:par>
            </p:tnLst>
          </p:tmpl>
          <p:tmpl lvl="5">
            <p:tnLst>
              <p:par>
                <p:cTn presetID="12" presetClass="entr" presetSubtype="4" fill="hold" nodeType="withEffect">
                  <p:stCondLst>
                    <p:cond delay="0"/>
                  </p:stCondLst>
                  <p:childTnLst>
                    <p:set>
                      <p:cBhvr>
                        <p:cTn dur="1" fill="hold">
                          <p:stCondLst>
                            <p:cond delay="0"/>
                          </p:stCondLst>
                        </p:cTn>
                        <p:tgtEl>
                          <p:spTgt spid="132234"/>
                        </p:tgtEl>
                        <p:attrNameLst>
                          <p:attrName>style.visibility</p:attrName>
                        </p:attrNameLst>
                      </p:cBhvr>
                      <p:to>
                        <p:strVal val="visible"/>
                      </p:to>
                    </p:set>
                    <p:animEffect transition="in" filter="slide(fromBottom)">
                      <p:cBhvr>
                        <p:cTn dur="500">
                          <p:stCondLst>
                            <p:cond delay="0"/>
                          </p:stCondLst>
                        </p:cTn>
                        <p:tgtEl>
                          <p:spTgt spid="132234"/>
                        </p:tgtEl>
                      </p:cBhvr>
                    </p:animEffect>
                  </p:childTnLst>
                </p:cTn>
              </p:par>
            </p:tnLst>
          </p:tmpl>
        </p:tmplLst>
      </p:bldP>
    </p:bldLst>
  </p:timing>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Arial Black" pitchFamily="34" charset="0"/>
        </a:defRPr>
      </a:lvl2pPr>
      <a:lvl3pPr algn="l" rtl="0" fontAlgn="base">
        <a:spcBef>
          <a:spcPct val="0"/>
        </a:spcBef>
        <a:spcAft>
          <a:spcPct val="0"/>
        </a:spcAft>
        <a:defRPr sz="4400">
          <a:solidFill>
            <a:schemeClr val="tx2"/>
          </a:solidFill>
          <a:latin typeface="Arial Black" pitchFamily="34" charset="0"/>
        </a:defRPr>
      </a:lvl3pPr>
      <a:lvl4pPr algn="l" rtl="0" fontAlgn="base">
        <a:spcBef>
          <a:spcPct val="0"/>
        </a:spcBef>
        <a:spcAft>
          <a:spcPct val="0"/>
        </a:spcAft>
        <a:defRPr sz="4400">
          <a:solidFill>
            <a:schemeClr val="tx2"/>
          </a:solidFill>
          <a:latin typeface="Arial Black" pitchFamily="34" charset="0"/>
        </a:defRPr>
      </a:lvl4pPr>
      <a:lvl5pPr algn="l" rtl="0" fontAlgn="base">
        <a:spcBef>
          <a:spcPct val="0"/>
        </a:spcBef>
        <a:spcAft>
          <a:spcPct val="0"/>
        </a:spcAft>
        <a:defRPr sz="4400">
          <a:solidFill>
            <a:schemeClr val="tx2"/>
          </a:solidFill>
          <a:latin typeface="Arial Black" pitchFamily="34" charset="0"/>
        </a:defRPr>
      </a:lvl5pPr>
      <a:lvl6pPr marL="457200" algn="l" rtl="0" eaLnBrk="1" fontAlgn="base" hangingPunct="1">
        <a:spcBef>
          <a:spcPct val="0"/>
        </a:spcBef>
        <a:spcAft>
          <a:spcPct val="0"/>
        </a:spcAft>
        <a:defRPr sz="4400">
          <a:solidFill>
            <a:schemeClr val="tx2"/>
          </a:solidFill>
          <a:latin typeface="Arial Black" pitchFamily="34" charset="0"/>
        </a:defRPr>
      </a:lvl6pPr>
      <a:lvl7pPr marL="914400" algn="l" rtl="0" eaLnBrk="1" fontAlgn="base" hangingPunct="1">
        <a:spcBef>
          <a:spcPct val="0"/>
        </a:spcBef>
        <a:spcAft>
          <a:spcPct val="0"/>
        </a:spcAft>
        <a:defRPr sz="4400">
          <a:solidFill>
            <a:schemeClr val="tx2"/>
          </a:solidFill>
          <a:latin typeface="Arial Black" pitchFamily="34" charset="0"/>
        </a:defRPr>
      </a:lvl7pPr>
      <a:lvl8pPr marL="1371600" algn="l" rtl="0" eaLnBrk="1" fontAlgn="base" hangingPunct="1">
        <a:spcBef>
          <a:spcPct val="0"/>
        </a:spcBef>
        <a:spcAft>
          <a:spcPct val="0"/>
        </a:spcAft>
        <a:defRPr sz="4400">
          <a:solidFill>
            <a:schemeClr val="tx2"/>
          </a:solidFill>
          <a:latin typeface="Arial Black" pitchFamily="34" charset="0"/>
        </a:defRPr>
      </a:lvl8pPr>
      <a:lvl9pPr marL="1828800" algn="l" rtl="0" eaLnBrk="1" fontAlgn="base" hangingPunct="1">
        <a:spcBef>
          <a:spcPct val="0"/>
        </a:spcBef>
        <a:spcAft>
          <a:spcPct val="0"/>
        </a:spcAft>
        <a:defRPr sz="4400">
          <a:solidFill>
            <a:schemeClr val="tx2"/>
          </a:solidFill>
          <a:latin typeface="Arial Black" pitchFamily="34" charset="0"/>
        </a:defRPr>
      </a:lvl9pPr>
    </p:titleStyle>
    <p:bodyStyle>
      <a:lvl1pPr marL="342900" indent="-342900" algn="l" rtl="0" fontAlgn="base">
        <a:spcBef>
          <a:spcPct val="20000"/>
        </a:spcBef>
        <a:spcAft>
          <a:spcPct val="0"/>
        </a:spcAft>
        <a:buClr>
          <a:schemeClr val="hlink"/>
        </a:buClr>
        <a:buChar char="•"/>
        <a:defRPr sz="3200">
          <a:solidFill>
            <a:schemeClr val="tx1"/>
          </a:solidFill>
          <a:latin typeface="+mn-lt"/>
          <a:ea typeface="+mn-ea"/>
          <a:cs typeface="+mn-cs"/>
        </a:defRPr>
      </a:lvl1pPr>
      <a:lvl2pPr marL="742950" indent="-285750" algn="l" rtl="0" fontAlgn="base">
        <a:spcBef>
          <a:spcPct val="20000"/>
        </a:spcBef>
        <a:spcAft>
          <a:spcPct val="0"/>
        </a:spcAft>
        <a:buClr>
          <a:schemeClr val="folHlink"/>
        </a:buClr>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Font typeface="Times New Roman" pitchFamily="18" charset="0"/>
        <a:buChar char="−"/>
        <a:defRPr sz="2000">
          <a:solidFill>
            <a:schemeClr val="tx1"/>
          </a:solidFill>
          <a:latin typeface="+mn-lt"/>
        </a:defRPr>
      </a:lvl4pPr>
      <a:lvl5pPr marL="2057400" indent="-228600" algn="l" rtl="0" fontAlgn="base">
        <a:spcBef>
          <a:spcPct val="20000"/>
        </a:spcBef>
        <a:spcAft>
          <a:spcPct val="0"/>
        </a:spcAft>
        <a:buFont typeface="Times New Roman" pitchFamily="18" charset="0"/>
        <a:buChar char="–"/>
        <a:defRPr sz="2000">
          <a:solidFill>
            <a:schemeClr val="tx1"/>
          </a:solidFill>
          <a:latin typeface="+mn-lt"/>
        </a:defRPr>
      </a:lvl5pPr>
      <a:lvl6pPr marL="2514600" indent="-228600" algn="l" rtl="0" eaLnBrk="1" fontAlgn="base" hangingPunct="1">
        <a:spcBef>
          <a:spcPct val="20000"/>
        </a:spcBef>
        <a:spcAft>
          <a:spcPct val="0"/>
        </a:spcAft>
        <a:buFont typeface="Times New Roman" pitchFamily="18" charset="0"/>
        <a:buChar char="–"/>
        <a:defRPr sz="2000">
          <a:solidFill>
            <a:schemeClr val="tx1"/>
          </a:solidFill>
          <a:latin typeface="+mn-lt"/>
        </a:defRPr>
      </a:lvl6pPr>
      <a:lvl7pPr marL="2971800" indent="-228600" algn="l" rtl="0" eaLnBrk="1" fontAlgn="base" hangingPunct="1">
        <a:spcBef>
          <a:spcPct val="20000"/>
        </a:spcBef>
        <a:spcAft>
          <a:spcPct val="0"/>
        </a:spcAft>
        <a:buFont typeface="Times New Roman" pitchFamily="18" charset="0"/>
        <a:buChar char="–"/>
        <a:defRPr sz="2000">
          <a:solidFill>
            <a:schemeClr val="tx1"/>
          </a:solidFill>
          <a:latin typeface="+mn-lt"/>
        </a:defRPr>
      </a:lvl7pPr>
      <a:lvl8pPr marL="3429000" indent="-228600" algn="l" rtl="0" eaLnBrk="1" fontAlgn="base" hangingPunct="1">
        <a:spcBef>
          <a:spcPct val="20000"/>
        </a:spcBef>
        <a:spcAft>
          <a:spcPct val="0"/>
        </a:spcAft>
        <a:buFont typeface="Times New Roman" pitchFamily="18" charset="0"/>
        <a:buChar char="–"/>
        <a:defRPr sz="2000">
          <a:solidFill>
            <a:schemeClr val="tx1"/>
          </a:solidFill>
          <a:latin typeface="+mn-lt"/>
        </a:defRPr>
      </a:lvl8pPr>
      <a:lvl9pPr marL="3886200" indent="-228600" algn="l" rtl="0" eaLnBrk="1" fontAlgn="base" hangingPunct="1">
        <a:spcBef>
          <a:spcPct val="20000"/>
        </a:spcBef>
        <a:spcAft>
          <a:spcPct val="0"/>
        </a:spcAft>
        <a:buFont typeface="Times New Roman" pitchFamily="18" charset="0"/>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67586" name="Group 2"/>
          <p:cNvGrpSpPr>
            <a:grpSpLocks/>
          </p:cNvGrpSpPr>
          <p:nvPr/>
        </p:nvGrpSpPr>
        <p:grpSpPr bwMode="auto">
          <a:xfrm>
            <a:off x="319088" y="1828800"/>
            <a:ext cx="8824912" cy="5029200"/>
            <a:chOff x="201" y="1152"/>
            <a:chExt cx="5559" cy="3168"/>
          </a:xfrm>
        </p:grpSpPr>
        <p:sp>
          <p:nvSpPr>
            <p:cNvPr id="136195" name="Freeform 3"/>
            <p:cNvSpPr>
              <a:spLocks/>
            </p:cNvSpPr>
            <p:nvPr/>
          </p:nvSpPr>
          <p:spPr bwMode="ltGray">
            <a:xfrm>
              <a:off x="528" y="2909"/>
              <a:ext cx="5232" cy="1411"/>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pPr fontAlgn="auto">
                <a:spcBef>
                  <a:spcPts val="0"/>
                </a:spcBef>
                <a:spcAft>
                  <a:spcPts val="0"/>
                </a:spcAft>
                <a:defRPr/>
              </a:pPr>
              <a:endParaRPr lang="ru-RU">
                <a:latin typeface="+mn-lt"/>
              </a:endParaRPr>
            </a:p>
          </p:txBody>
        </p:sp>
        <p:sp>
          <p:nvSpPr>
            <p:cNvPr id="136196" name="Freeform 4"/>
            <p:cNvSpPr>
              <a:spLocks/>
            </p:cNvSpPr>
            <p:nvPr/>
          </p:nvSpPr>
          <p:spPr bwMode="ltGray">
            <a:xfrm>
              <a:off x="210" y="1152"/>
              <a:ext cx="5550" cy="3168"/>
            </a:xfrm>
            <a:custGeom>
              <a:avLst/>
              <a:gdLst/>
              <a:ahLst/>
              <a:cxnLst>
                <a:cxn ang="0">
                  <a:pos x="330" y="1764"/>
                </a:cxn>
                <a:cxn ang="0">
                  <a:pos x="0" y="1764"/>
                </a:cxn>
                <a:cxn ang="0">
                  <a:pos x="0" y="3168"/>
                </a:cxn>
                <a:cxn ang="0">
                  <a:pos x="5550" y="3168"/>
                </a:cxn>
                <a:cxn ang="0">
                  <a:pos x="5550" y="0"/>
                </a:cxn>
                <a:cxn ang="0">
                  <a:pos x="330" y="0"/>
                </a:cxn>
                <a:cxn ang="0">
                  <a:pos x="330" y="1764"/>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w="9525">
              <a:noFill/>
              <a:round/>
              <a:headEnd/>
              <a:tailEnd/>
            </a:ln>
          </p:spPr>
          <p:txBody>
            <a:bodyPr/>
            <a:lstStyle/>
            <a:p>
              <a:pPr fontAlgn="auto">
                <a:spcBef>
                  <a:spcPts val="0"/>
                </a:spcBef>
                <a:spcAft>
                  <a:spcPts val="0"/>
                </a:spcAft>
                <a:defRPr/>
              </a:pPr>
              <a:endParaRPr lang="ru-RU">
                <a:latin typeface="+mn-lt"/>
              </a:endParaRPr>
            </a:p>
          </p:txBody>
        </p:sp>
        <p:sp>
          <p:nvSpPr>
            <p:cNvPr id="136197" name="Freeform 5"/>
            <p:cNvSpPr>
              <a:spLocks/>
            </p:cNvSpPr>
            <p:nvPr/>
          </p:nvSpPr>
          <p:spPr bwMode="ltGray">
            <a:xfrm>
              <a:off x="528" y="2932"/>
              <a:ext cx="5232" cy="1388"/>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w="9525">
              <a:noFill/>
              <a:round/>
              <a:headEnd/>
              <a:tailEnd/>
            </a:ln>
          </p:spPr>
          <p:txBody>
            <a:bodyPr/>
            <a:lstStyle/>
            <a:p>
              <a:pPr fontAlgn="auto">
                <a:spcBef>
                  <a:spcPts val="0"/>
                </a:spcBef>
                <a:spcAft>
                  <a:spcPts val="0"/>
                </a:spcAft>
                <a:defRPr/>
              </a:pPr>
              <a:endParaRPr lang="ru-RU">
                <a:latin typeface="+mn-lt"/>
              </a:endParaRPr>
            </a:p>
          </p:txBody>
        </p:sp>
        <p:sp>
          <p:nvSpPr>
            <p:cNvPr id="136198" name="Freeform 6"/>
            <p:cNvSpPr>
              <a:spLocks/>
            </p:cNvSpPr>
            <p:nvPr/>
          </p:nvSpPr>
          <p:spPr bwMode="ltGray">
            <a:xfrm>
              <a:off x="528" y="1152"/>
              <a:ext cx="4607"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fontAlgn="auto">
                <a:spcBef>
                  <a:spcPts val="0"/>
                </a:spcBef>
                <a:spcAft>
                  <a:spcPts val="0"/>
                </a:spcAft>
                <a:defRPr/>
              </a:pPr>
              <a:endParaRPr lang="ru-RU">
                <a:latin typeface="+mn-lt"/>
              </a:endParaRPr>
            </a:p>
          </p:txBody>
        </p:sp>
        <p:sp>
          <p:nvSpPr>
            <p:cNvPr id="136199" name="Freeform 7"/>
            <p:cNvSpPr>
              <a:spLocks/>
            </p:cNvSpPr>
            <p:nvPr/>
          </p:nvSpPr>
          <p:spPr bwMode="ltGray">
            <a:xfrm>
              <a:off x="528" y="1152"/>
              <a:ext cx="29" cy="178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w="9525" cap="flat" cmpd="sng">
              <a:noFill/>
              <a:prstDash val="solid"/>
              <a:round/>
              <a:headEnd type="none" w="med" len="med"/>
              <a:tailEnd type="none" w="med" len="med"/>
            </a:ln>
            <a:effectLst/>
          </p:spPr>
          <p:txBody>
            <a:bodyPr/>
            <a:lstStyle/>
            <a:p>
              <a:pPr fontAlgn="auto">
                <a:spcBef>
                  <a:spcPts val="0"/>
                </a:spcBef>
                <a:spcAft>
                  <a:spcPts val="0"/>
                </a:spcAft>
                <a:defRPr/>
              </a:pPr>
              <a:endParaRPr lang="ru-RU">
                <a:latin typeface="+mn-lt"/>
              </a:endParaRPr>
            </a:p>
          </p:txBody>
        </p:sp>
        <p:sp>
          <p:nvSpPr>
            <p:cNvPr id="136200" name="Freeform 8"/>
            <p:cNvSpPr>
              <a:spLocks/>
            </p:cNvSpPr>
            <p:nvPr/>
          </p:nvSpPr>
          <p:spPr bwMode="ltGray">
            <a:xfrm>
              <a:off x="527" y="2904"/>
              <a:ext cx="29" cy="1416"/>
            </a:xfrm>
            <a:custGeom>
              <a:avLst/>
              <a:gdLst/>
              <a:ahLst/>
              <a:cxnLst>
                <a:cxn ang="0">
                  <a:pos x="0" y="1416"/>
                </a:cxn>
                <a:cxn ang="0">
                  <a:pos x="29" y="1416"/>
                </a:cxn>
                <a:cxn ang="0">
                  <a:pos x="28" y="24"/>
                </a:cxn>
                <a:cxn ang="0">
                  <a:pos x="0" y="0"/>
                </a:cxn>
                <a:cxn ang="0">
                  <a:pos x="0" y="1416"/>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fontAlgn="auto">
                <a:spcBef>
                  <a:spcPts val="0"/>
                </a:spcBef>
                <a:spcAft>
                  <a:spcPts val="0"/>
                </a:spcAft>
                <a:defRPr/>
              </a:pPr>
              <a:endParaRPr lang="ru-RU">
                <a:latin typeface="+mn-lt"/>
              </a:endParaRPr>
            </a:p>
          </p:txBody>
        </p:sp>
        <p:sp>
          <p:nvSpPr>
            <p:cNvPr id="136201" name="Freeform 9"/>
            <p:cNvSpPr>
              <a:spLocks/>
            </p:cNvSpPr>
            <p:nvPr/>
          </p:nvSpPr>
          <p:spPr bwMode="ltGray">
            <a:xfrm>
              <a:off x="201" y="2904"/>
              <a:ext cx="2879"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fontAlgn="auto">
                <a:spcBef>
                  <a:spcPts val="0"/>
                </a:spcBef>
                <a:spcAft>
                  <a:spcPts val="0"/>
                </a:spcAft>
                <a:defRPr/>
              </a:pPr>
              <a:endParaRPr lang="ru-RU">
                <a:latin typeface="+mn-lt"/>
              </a:endParaRPr>
            </a:p>
          </p:txBody>
        </p:sp>
        <p:sp>
          <p:nvSpPr>
            <p:cNvPr id="136202" name="Freeform 10"/>
            <p:cNvSpPr>
              <a:spLocks/>
            </p:cNvSpPr>
            <p:nvPr/>
          </p:nvSpPr>
          <p:spPr bwMode="ltGray">
            <a:xfrm>
              <a:off x="201" y="2904"/>
              <a:ext cx="30" cy="1416"/>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w="9525" cap="flat" cmpd="sng">
              <a:noFill/>
              <a:prstDash val="solid"/>
              <a:round/>
              <a:headEnd type="none" w="med" len="med"/>
              <a:tailEnd type="none" w="med" len="med"/>
            </a:ln>
            <a:effectLst/>
          </p:spPr>
          <p:txBody>
            <a:bodyPr/>
            <a:lstStyle/>
            <a:p>
              <a:pPr fontAlgn="auto">
                <a:spcBef>
                  <a:spcPts val="0"/>
                </a:spcBef>
                <a:spcAft>
                  <a:spcPts val="0"/>
                </a:spcAft>
                <a:defRPr/>
              </a:pPr>
              <a:endParaRPr lang="ru-RU">
                <a:latin typeface="+mn-lt"/>
              </a:endParaRPr>
            </a:p>
          </p:txBody>
        </p:sp>
      </p:grpSp>
      <p:sp>
        <p:nvSpPr>
          <p:cNvPr id="136203" name="Rectangle 11"/>
          <p:cNvSpPr>
            <a:spLocks noGrp="1" noChangeArrowheads="1"/>
          </p:cNvSpPr>
          <p:nvPr>
            <p:ph type="dt" sz="half" idx="2"/>
          </p:nvPr>
        </p:nvSpPr>
        <p:spPr bwMode="auto">
          <a:xfrm>
            <a:off x="838200"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effectLst>
                  <a:outerShdw blurRad="38100" dist="38100" dir="2700000" algn="tl">
                    <a:srgbClr val="000000"/>
                  </a:outerShdw>
                </a:effectLst>
                <a:latin typeface="+mn-lt"/>
              </a:defRPr>
            </a:lvl1pPr>
          </a:lstStyle>
          <a:p>
            <a:pPr>
              <a:defRPr/>
            </a:pPr>
            <a:endParaRPr lang="ru-RU"/>
          </a:p>
        </p:txBody>
      </p:sp>
      <p:sp>
        <p:nvSpPr>
          <p:cNvPr id="136204" name="Rectangle 12"/>
          <p:cNvSpPr>
            <a:spLocks noGrp="1" noChangeArrowheads="1"/>
          </p:cNvSpPr>
          <p:nvPr>
            <p:ph type="ftr" sz="quarter" idx="3"/>
          </p:nvPr>
        </p:nvSpPr>
        <p:spPr bwMode="auto">
          <a:xfrm>
            <a:off x="34290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effectLst>
                  <a:outerShdw blurRad="38100" dist="38100" dir="2700000" algn="tl">
                    <a:srgbClr val="000000"/>
                  </a:outerShdw>
                </a:effectLst>
                <a:latin typeface="+mn-lt"/>
              </a:defRPr>
            </a:lvl1pPr>
          </a:lstStyle>
          <a:p>
            <a:pPr>
              <a:defRPr/>
            </a:pPr>
            <a:endParaRPr lang="ru-RU"/>
          </a:p>
        </p:txBody>
      </p:sp>
      <p:sp>
        <p:nvSpPr>
          <p:cNvPr id="136205" name="Rectangle 13"/>
          <p:cNvSpPr>
            <a:spLocks noGrp="1" noChangeArrowheads="1"/>
          </p:cNvSpPr>
          <p:nvPr>
            <p:ph type="sldNum" sz="quarter" idx="4"/>
          </p:nvPr>
        </p:nvSpPr>
        <p:spPr bwMode="auto">
          <a:xfrm>
            <a:off x="6937375"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effectLst>
                  <a:outerShdw blurRad="38100" dist="38100" dir="2700000" algn="tl">
                    <a:srgbClr val="000000"/>
                  </a:outerShdw>
                </a:effectLst>
                <a:latin typeface="+mn-lt"/>
              </a:defRPr>
            </a:lvl1pPr>
          </a:lstStyle>
          <a:p>
            <a:pPr>
              <a:defRPr/>
            </a:pPr>
            <a:fld id="{96D32D75-4918-4C86-AE79-025BFD7E178E}" type="slidenum">
              <a:rPr lang="ru-RU"/>
              <a:pPr>
                <a:defRPr/>
              </a:pPr>
              <a:t>‹#›</a:t>
            </a:fld>
            <a:endParaRPr lang="ru-RU"/>
          </a:p>
        </p:txBody>
      </p:sp>
      <p:sp>
        <p:nvSpPr>
          <p:cNvPr id="136206" name="Rectangle 14"/>
          <p:cNvSpPr>
            <a:spLocks noGrp="1" noRot="1" noChangeArrowheads="1"/>
          </p:cNvSpPr>
          <p:nvPr>
            <p:ph type="title"/>
          </p:nvPr>
        </p:nvSpPr>
        <p:spPr bwMode="auto">
          <a:xfrm>
            <a:off x="457200" y="244475"/>
            <a:ext cx="8385175"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36207" name="Rectangle 15"/>
          <p:cNvSpPr>
            <a:spLocks noGrp="1" noRot="1" noChangeArrowheads="1"/>
          </p:cNvSpPr>
          <p:nvPr>
            <p:ph type="body" idx="1"/>
          </p:nvPr>
        </p:nvSpPr>
        <p:spPr bwMode="auto">
          <a:xfrm>
            <a:off x="838200" y="1905000"/>
            <a:ext cx="800735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dk2" tx1="lt1" bg2="dk1" tx2="lt2" accent1="accent1" accent2="accent2" accent3="accent3" accent4="accent4" accent5="accent5" accent6="accent6" hlink="hlink" folHlink="folHlink"/>
  <p:sldLayoutIdLst>
    <p:sldLayoutId id="2147484344" r:id="rId1"/>
    <p:sldLayoutId id="2147484272" r:id="rId2"/>
    <p:sldLayoutId id="2147484271" r:id="rId3"/>
    <p:sldLayoutId id="2147484270" r:id="rId4"/>
    <p:sldLayoutId id="2147484269" r:id="rId5"/>
    <p:sldLayoutId id="2147484268" r:id="rId6"/>
    <p:sldLayoutId id="2147484267" r:id="rId7"/>
    <p:sldLayoutId id="2147484266" r:id="rId8"/>
    <p:sldLayoutId id="2147484265" r:id="rId9"/>
    <p:sldLayoutId id="2147484264" r:id="rId10"/>
    <p:sldLayoutId id="2147484263" r:id="rId11"/>
    <p:sldLayoutId id="2147484345" r:id="rId12"/>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136206"/>
                                        </p:tgtEl>
                                        <p:attrNameLst>
                                          <p:attrName>style.visibility</p:attrName>
                                        </p:attrNameLst>
                                      </p:cBhvr>
                                      <p:to>
                                        <p:strVal val="visible"/>
                                      </p:to>
                                    </p:set>
                                    <p:animEffect transition="in" filter="fade">
                                      <p:cBhvr>
                                        <p:cTn id="7" dur="600">
                                          <p:stCondLst>
                                            <p:cond delay="0"/>
                                          </p:stCondLst>
                                        </p:cTn>
                                        <p:tgtEl>
                                          <p:spTgt spid="136206"/>
                                        </p:tgtEl>
                                      </p:cBhvr>
                                    </p:animEffect>
                                    <p:anim calcmode="lin" valueType="num">
                                      <p:cBhvr>
                                        <p:cTn id="8" dur="600" fill="hold">
                                          <p:stCondLst>
                                            <p:cond delay="0"/>
                                          </p:stCondLst>
                                        </p:cTn>
                                        <p:tgtEl>
                                          <p:spTgt spid="136206"/>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136206"/>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136206"/>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36207">
                                            <p:txEl>
                                              <p:pRg st="0" end="0"/>
                                            </p:txEl>
                                          </p:spTgt>
                                        </p:tgtEl>
                                        <p:attrNameLst>
                                          <p:attrName>style.visibility</p:attrName>
                                        </p:attrNameLst>
                                      </p:cBhvr>
                                      <p:to>
                                        <p:strVal val="visible"/>
                                      </p:to>
                                    </p:set>
                                    <p:animEffect transition="in" filter="slide(fromBottom)">
                                      <p:cBhvr>
                                        <p:cTn id="15" dur="500">
                                          <p:stCondLst>
                                            <p:cond delay="0"/>
                                          </p:stCondLst>
                                        </p:cTn>
                                        <p:tgtEl>
                                          <p:spTgt spid="136207">
                                            <p:txEl>
                                              <p:pRg st="0" end="0"/>
                                            </p:txEl>
                                          </p:spTgt>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136207">
                                            <p:txEl>
                                              <p:pRg st="1" end="1"/>
                                            </p:txEl>
                                          </p:spTgt>
                                        </p:tgtEl>
                                        <p:attrNameLst>
                                          <p:attrName>style.visibility</p:attrName>
                                        </p:attrNameLst>
                                      </p:cBhvr>
                                      <p:to>
                                        <p:strVal val="visible"/>
                                      </p:to>
                                    </p:set>
                                    <p:animEffect transition="in" filter="slide(fromBottom)">
                                      <p:cBhvr>
                                        <p:cTn id="18" dur="500">
                                          <p:stCondLst>
                                            <p:cond delay="0"/>
                                          </p:stCondLst>
                                        </p:cTn>
                                        <p:tgtEl>
                                          <p:spTgt spid="136207">
                                            <p:txEl>
                                              <p:pRg st="1" end="1"/>
                                            </p:txEl>
                                          </p:spTgt>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136207">
                                            <p:txEl>
                                              <p:pRg st="2" end="2"/>
                                            </p:txEl>
                                          </p:spTgt>
                                        </p:tgtEl>
                                        <p:attrNameLst>
                                          <p:attrName>style.visibility</p:attrName>
                                        </p:attrNameLst>
                                      </p:cBhvr>
                                      <p:to>
                                        <p:strVal val="visible"/>
                                      </p:to>
                                    </p:set>
                                    <p:animEffect transition="in" filter="slide(fromBottom)">
                                      <p:cBhvr>
                                        <p:cTn id="21" dur="500">
                                          <p:stCondLst>
                                            <p:cond delay="0"/>
                                          </p:stCondLst>
                                        </p:cTn>
                                        <p:tgtEl>
                                          <p:spTgt spid="136207">
                                            <p:txEl>
                                              <p:pRg st="2" end="2"/>
                                            </p:txEl>
                                          </p:spTgt>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136207">
                                            <p:txEl>
                                              <p:pRg st="3" end="3"/>
                                            </p:txEl>
                                          </p:spTgt>
                                        </p:tgtEl>
                                        <p:attrNameLst>
                                          <p:attrName>style.visibility</p:attrName>
                                        </p:attrNameLst>
                                      </p:cBhvr>
                                      <p:to>
                                        <p:strVal val="visible"/>
                                      </p:to>
                                    </p:set>
                                    <p:animEffect transition="in" filter="slide(fromBottom)">
                                      <p:cBhvr>
                                        <p:cTn id="24" dur="500">
                                          <p:stCondLst>
                                            <p:cond delay="0"/>
                                          </p:stCondLst>
                                        </p:cTn>
                                        <p:tgtEl>
                                          <p:spTgt spid="136207">
                                            <p:txEl>
                                              <p:pRg st="3" end="3"/>
                                            </p:txEl>
                                          </p:spTgt>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136207">
                                            <p:txEl>
                                              <p:pRg st="4" end="4"/>
                                            </p:txEl>
                                          </p:spTgt>
                                        </p:tgtEl>
                                        <p:attrNameLst>
                                          <p:attrName>style.visibility</p:attrName>
                                        </p:attrNameLst>
                                      </p:cBhvr>
                                      <p:to>
                                        <p:strVal val="visible"/>
                                      </p:to>
                                    </p:set>
                                    <p:animEffect transition="in" filter="slide(fromBottom)">
                                      <p:cBhvr>
                                        <p:cTn id="27" dur="500">
                                          <p:stCondLst>
                                            <p:cond delay="0"/>
                                          </p:stCondLst>
                                        </p:cTn>
                                        <p:tgtEl>
                                          <p:spTgt spid="1362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06" grpId="0"/>
      <p:bldP spid="136207" grpId="0" build="p">
        <p:tmplLst>
          <p:tmpl lvl="1">
            <p:tnLst>
              <p:par>
                <p:cTn presetID="12" presetClass="entr" presetSubtype="4" fill="hold" nodeType="clickEffect">
                  <p:stCondLst>
                    <p:cond delay="0"/>
                  </p:stCondLst>
                  <p:childTnLst>
                    <p:set>
                      <p:cBhvr>
                        <p:cTn dur="1" fill="hold">
                          <p:stCondLst>
                            <p:cond delay="0"/>
                          </p:stCondLst>
                        </p:cTn>
                        <p:tgtEl>
                          <p:spTgt spid="136207"/>
                        </p:tgtEl>
                        <p:attrNameLst>
                          <p:attrName>style.visibility</p:attrName>
                        </p:attrNameLst>
                      </p:cBhvr>
                      <p:to>
                        <p:strVal val="visible"/>
                      </p:to>
                    </p:set>
                    <p:animEffect transition="in" filter="slide(fromBottom)">
                      <p:cBhvr>
                        <p:cTn dur="500">
                          <p:stCondLst>
                            <p:cond delay="0"/>
                          </p:stCondLst>
                        </p:cTn>
                        <p:tgtEl>
                          <p:spTgt spid="136207"/>
                        </p:tgtEl>
                      </p:cBhvr>
                    </p:animEffect>
                  </p:childTnLst>
                </p:cTn>
              </p:par>
            </p:tnLst>
          </p:tmpl>
          <p:tmpl lvl="2">
            <p:tnLst>
              <p:par>
                <p:cTn presetID="12" presetClass="entr" presetSubtype="4" fill="hold" nodeType="withEffect">
                  <p:stCondLst>
                    <p:cond delay="0"/>
                  </p:stCondLst>
                  <p:childTnLst>
                    <p:set>
                      <p:cBhvr>
                        <p:cTn dur="1" fill="hold">
                          <p:stCondLst>
                            <p:cond delay="0"/>
                          </p:stCondLst>
                        </p:cTn>
                        <p:tgtEl>
                          <p:spTgt spid="136207"/>
                        </p:tgtEl>
                        <p:attrNameLst>
                          <p:attrName>style.visibility</p:attrName>
                        </p:attrNameLst>
                      </p:cBhvr>
                      <p:to>
                        <p:strVal val="visible"/>
                      </p:to>
                    </p:set>
                    <p:animEffect transition="in" filter="slide(fromBottom)">
                      <p:cBhvr>
                        <p:cTn dur="500">
                          <p:stCondLst>
                            <p:cond delay="0"/>
                          </p:stCondLst>
                        </p:cTn>
                        <p:tgtEl>
                          <p:spTgt spid="136207"/>
                        </p:tgtEl>
                      </p:cBhvr>
                    </p:animEffect>
                  </p:childTnLst>
                </p:cTn>
              </p:par>
            </p:tnLst>
          </p:tmpl>
          <p:tmpl lvl="3">
            <p:tnLst>
              <p:par>
                <p:cTn presetID="12" presetClass="entr" presetSubtype="4" fill="hold" nodeType="withEffect">
                  <p:stCondLst>
                    <p:cond delay="0"/>
                  </p:stCondLst>
                  <p:childTnLst>
                    <p:set>
                      <p:cBhvr>
                        <p:cTn dur="1" fill="hold">
                          <p:stCondLst>
                            <p:cond delay="0"/>
                          </p:stCondLst>
                        </p:cTn>
                        <p:tgtEl>
                          <p:spTgt spid="136207"/>
                        </p:tgtEl>
                        <p:attrNameLst>
                          <p:attrName>style.visibility</p:attrName>
                        </p:attrNameLst>
                      </p:cBhvr>
                      <p:to>
                        <p:strVal val="visible"/>
                      </p:to>
                    </p:set>
                    <p:animEffect transition="in" filter="slide(fromBottom)">
                      <p:cBhvr>
                        <p:cTn dur="500">
                          <p:stCondLst>
                            <p:cond delay="0"/>
                          </p:stCondLst>
                        </p:cTn>
                        <p:tgtEl>
                          <p:spTgt spid="136207"/>
                        </p:tgtEl>
                      </p:cBhvr>
                    </p:animEffect>
                  </p:childTnLst>
                </p:cTn>
              </p:par>
            </p:tnLst>
          </p:tmpl>
          <p:tmpl lvl="4">
            <p:tnLst>
              <p:par>
                <p:cTn presetID="12" presetClass="entr" presetSubtype="4" fill="hold" nodeType="withEffect">
                  <p:stCondLst>
                    <p:cond delay="0"/>
                  </p:stCondLst>
                  <p:childTnLst>
                    <p:set>
                      <p:cBhvr>
                        <p:cTn dur="1" fill="hold">
                          <p:stCondLst>
                            <p:cond delay="0"/>
                          </p:stCondLst>
                        </p:cTn>
                        <p:tgtEl>
                          <p:spTgt spid="136207"/>
                        </p:tgtEl>
                        <p:attrNameLst>
                          <p:attrName>style.visibility</p:attrName>
                        </p:attrNameLst>
                      </p:cBhvr>
                      <p:to>
                        <p:strVal val="visible"/>
                      </p:to>
                    </p:set>
                    <p:animEffect transition="in" filter="slide(fromBottom)">
                      <p:cBhvr>
                        <p:cTn dur="500">
                          <p:stCondLst>
                            <p:cond delay="0"/>
                          </p:stCondLst>
                        </p:cTn>
                        <p:tgtEl>
                          <p:spTgt spid="136207"/>
                        </p:tgtEl>
                      </p:cBhvr>
                    </p:animEffect>
                  </p:childTnLst>
                </p:cTn>
              </p:par>
            </p:tnLst>
          </p:tmpl>
          <p:tmpl lvl="5">
            <p:tnLst>
              <p:par>
                <p:cTn presetID="12" presetClass="entr" presetSubtype="4" fill="hold" nodeType="withEffect">
                  <p:stCondLst>
                    <p:cond delay="0"/>
                  </p:stCondLst>
                  <p:childTnLst>
                    <p:set>
                      <p:cBhvr>
                        <p:cTn dur="1" fill="hold">
                          <p:stCondLst>
                            <p:cond delay="0"/>
                          </p:stCondLst>
                        </p:cTn>
                        <p:tgtEl>
                          <p:spTgt spid="136207"/>
                        </p:tgtEl>
                        <p:attrNameLst>
                          <p:attrName>style.visibility</p:attrName>
                        </p:attrNameLst>
                      </p:cBhvr>
                      <p:to>
                        <p:strVal val="visible"/>
                      </p:to>
                    </p:set>
                    <p:animEffect transition="in" filter="slide(fromBottom)">
                      <p:cBhvr>
                        <p:cTn dur="500">
                          <p:stCondLst>
                            <p:cond delay="0"/>
                          </p:stCondLst>
                        </p:cTn>
                        <p:tgtEl>
                          <p:spTgt spid="136207"/>
                        </p:tgtEl>
                      </p:cBhvr>
                    </p:animEffect>
                  </p:childTnLst>
                </p:cTn>
              </p:par>
            </p:tnLst>
          </p:tmpl>
        </p:tmplLst>
      </p:bldP>
    </p:bldLst>
  </p:timing>
  <p:txStyles>
    <p:titleStyle>
      <a:lvl1pPr algn="l"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5pPr>
      <a:lvl6pPr marL="4572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6pPr>
      <a:lvl7pPr marL="9144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7pPr>
      <a:lvl8pPr marL="13716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8pPr>
      <a:lvl9pPr marL="18288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9pPr>
    </p:titleStyle>
    <p:bodyStyle>
      <a:lvl1pPr marL="342900" indent="-3429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80898" name="Group 2"/>
          <p:cNvGrpSpPr>
            <a:grpSpLocks/>
          </p:cNvGrpSpPr>
          <p:nvPr/>
        </p:nvGrpSpPr>
        <p:grpSpPr bwMode="auto">
          <a:xfrm>
            <a:off x="0" y="0"/>
            <a:ext cx="9144000" cy="6934200"/>
            <a:chOff x="0" y="0"/>
            <a:chExt cx="5760" cy="4368"/>
          </a:xfrm>
        </p:grpSpPr>
        <p:sp>
          <p:nvSpPr>
            <p:cNvPr id="14339"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4340"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4341"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4342"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4343"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4344"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4345"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4346"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4347"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4348"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fontAlgn="auto">
                <a:spcBef>
                  <a:spcPts val="0"/>
                </a:spcBef>
                <a:spcAft>
                  <a:spcPts val="0"/>
                </a:spcAft>
                <a:defRPr/>
              </a:pPr>
              <a:endParaRPr lang="ru-RU">
                <a:latin typeface="+mn-lt"/>
              </a:endParaRPr>
            </a:p>
          </p:txBody>
        </p:sp>
        <p:sp>
          <p:nvSpPr>
            <p:cNvPr id="14349"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fontAlgn="auto">
                <a:spcBef>
                  <a:spcPts val="0"/>
                </a:spcBef>
                <a:spcAft>
                  <a:spcPts val="0"/>
                </a:spcAft>
                <a:defRPr/>
              </a:pPr>
              <a:endParaRPr lang="ru-RU">
                <a:latin typeface="+mn-lt"/>
              </a:endParaRPr>
            </a:p>
          </p:txBody>
        </p:sp>
        <p:sp>
          <p:nvSpPr>
            <p:cNvPr id="14350"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4351"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4352"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4353"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4354"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4355"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14356"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fontAlgn="auto">
                <a:spcBef>
                  <a:spcPts val="0"/>
                </a:spcBef>
                <a:spcAft>
                  <a:spcPts val="0"/>
                </a:spcAft>
                <a:defRPr/>
              </a:pPr>
              <a:endParaRPr lang="ru-RU">
                <a:latin typeface="+mn-lt"/>
              </a:endParaRPr>
            </a:p>
          </p:txBody>
        </p:sp>
      </p:grpSp>
      <p:sp>
        <p:nvSpPr>
          <p:cNvPr id="14357" name="Rectangle 21"/>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4358"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4359" name="Rectangle 23"/>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smtClean="0">
                <a:effectLst>
                  <a:outerShdw blurRad="38100" dist="38100" dir="2700000" algn="tl">
                    <a:srgbClr val="000000"/>
                  </a:outerShdw>
                </a:effectLst>
                <a:latin typeface="+mn-lt"/>
              </a:defRPr>
            </a:lvl1pPr>
          </a:lstStyle>
          <a:p>
            <a:pPr>
              <a:defRPr/>
            </a:pPr>
            <a:fld id="{94743A10-63EC-46CB-82F3-456E51140D5D}" type="datetimeFigureOut">
              <a:rPr lang="ru-RU"/>
              <a:pPr>
                <a:defRPr/>
              </a:pPr>
              <a:t>08.10.2019</a:t>
            </a:fld>
            <a:endParaRPr lang="ru-RU"/>
          </a:p>
        </p:txBody>
      </p:sp>
      <p:sp>
        <p:nvSpPr>
          <p:cNvPr id="14360"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effectLst>
                  <a:outerShdw blurRad="38100" dist="38100" dir="2700000" algn="tl">
                    <a:srgbClr val="000000"/>
                  </a:outerShdw>
                </a:effectLst>
                <a:latin typeface="+mn-lt"/>
              </a:defRPr>
            </a:lvl1pPr>
          </a:lstStyle>
          <a:p>
            <a:pPr>
              <a:defRPr/>
            </a:pPr>
            <a:endParaRPr lang="ru-RU"/>
          </a:p>
        </p:txBody>
      </p:sp>
      <p:sp>
        <p:nvSpPr>
          <p:cNvPr id="14361" name="Rectangle 25"/>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smtClean="0">
                <a:effectLst>
                  <a:outerShdw blurRad="38100" dist="38100" dir="2700000" algn="tl">
                    <a:srgbClr val="000000"/>
                  </a:outerShdw>
                </a:effectLst>
                <a:latin typeface="+mn-lt"/>
              </a:defRPr>
            </a:lvl1pPr>
          </a:lstStyle>
          <a:p>
            <a:pPr>
              <a:defRPr/>
            </a:pPr>
            <a:fld id="{A9FAF90B-113F-4448-805C-92E59ABD927F}" type="slidenum">
              <a:rPr lang="ru-RU"/>
              <a:pPr>
                <a:defRPr/>
              </a:pPr>
              <a:t>‹#›</a:t>
            </a:fld>
            <a:endParaRPr lang="ru-RU"/>
          </a:p>
        </p:txBody>
      </p:sp>
    </p:spTree>
  </p:cSld>
  <p:clrMap bg1="dk2" tx1="lt1" bg2="dk1" tx2="lt2" accent1="accent1" accent2="accent2" accent3="accent3" accent4="accent4" accent5="accent5" accent6="accent6" hlink="hlink" folHlink="folHlink"/>
  <p:sldLayoutIdLst>
    <p:sldLayoutId id="2147484346" r:id="rId1"/>
    <p:sldLayoutId id="2147484347" r:id="rId2"/>
    <p:sldLayoutId id="2147484348" r:id="rId3"/>
    <p:sldLayoutId id="2147484349" r:id="rId4"/>
    <p:sldLayoutId id="2147484350" r:id="rId5"/>
    <p:sldLayoutId id="2147484351" r:id="rId6"/>
    <p:sldLayoutId id="2147484352" r:id="rId7"/>
    <p:sldLayoutId id="2147484353" r:id="rId8"/>
    <p:sldLayoutId id="2147484354" r:id="rId9"/>
    <p:sldLayoutId id="2147484355" r:id="rId10"/>
    <p:sldLayoutId id="2147484356" r:id="rId11"/>
    <p:sldLayoutId id="2147484357"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path" presetSubtype="0" accel="50000" decel="50000" fill="hold" grpId="0" nodeType="withEffect">
                                  <p:stCondLst>
                                    <p:cond delay="0"/>
                                  </p:stCondLst>
                                  <p:iterate type="lt">
                                    <p:tmPct val="10000"/>
                                  </p:iterate>
                                  <p:childTnLst>
                                    <p:animMotion origin="layout" path="M 0.0 0.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0  -0.071 0.01333  C -0.051 0.01867  -0.032 0.02133  -0.017 0.02  C -0.004 0.02  0.01 0.01733  0.025 0.01333  C 0.069 0.0  0.102 -0.028  0.098 -0.048  C 0.095 -0.068  0.057 -0.07333  0.013 -0.06  C -0.008 -0.05333  -0.027 -0.044  -0.04 -0.03333  C -0.051 -0.02533  -0.062 -0.016  -0.074 -0.004  C -0.109 0.03467  -0.13 0.07733  -0.12 0.09333  C -0.111 0.10933  -0.074 0.092  -0.039 0.05467  C -0.022 0.036  -0.008 0.01733  0.0 0.0  Z" pathEditMode="relative">
                                      <p:cBhvr>
                                        <p:cTn id="6" dur="1299" fill="hold">
                                          <p:stCondLst>
                                            <p:cond delay="0"/>
                                          </p:stCondLst>
                                        </p:cTn>
                                        <p:tgtEl>
                                          <p:spTgt spid="14357"/>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14358">
                                            <p:txEl>
                                              <p:pRg st="0" end="0"/>
                                            </p:txEl>
                                          </p:spTgt>
                                        </p:tgtEl>
                                        <p:attrNameLst>
                                          <p:attrName>style.visibility</p:attrName>
                                        </p:attrNameLst>
                                      </p:cBhvr>
                                      <p:to>
                                        <p:strVal val="visible"/>
                                      </p:to>
                                    </p:set>
                                    <p:animEffect transition="in" filter="fade">
                                      <p:cBhvr>
                                        <p:cTn id="11" dur="1000"/>
                                        <p:tgtEl>
                                          <p:spTgt spid="14358">
                                            <p:txEl>
                                              <p:pRg st="0" end="0"/>
                                            </p:txEl>
                                          </p:spTgt>
                                        </p:tgtEl>
                                      </p:cBhvr>
                                    </p:animEffect>
                                    <p:anim calcmode="lin" valueType="num">
                                      <p:cBhvr>
                                        <p:cTn id="12" dur="1000" fill="hold"/>
                                        <p:tgtEl>
                                          <p:spTgt spid="14358">
                                            <p:txEl>
                                              <p:pRg st="0" end="0"/>
                                            </p:txEl>
                                          </p:spTgt>
                                        </p:tgtEl>
                                        <p:attrNameLst>
                                          <p:attrName>ppt_x</p:attrName>
                                        </p:attrNameLst>
                                      </p:cBhvr>
                                      <p:tavLst>
                                        <p:tav tm="0">
                                          <p:val>
                                            <p:strVal val="#ppt_x"/>
                                          </p:val>
                                        </p:tav>
                                        <p:tav tm="100000">
                                          <p:val>
                                            <p:strVal val="#ppt_x"/>
                                          </p:val>
                                        </p:tav>
                                      </p:tavLst>
                                    </p:anim>
                                    <p:anim calcmode="lin" valueType="num">
                                      <p:cBhvr>
                                        <p:cTn id="13" dur="898" decel="100000" fill="hold"/>
                                        <p:tgtEl>
                                          <p:spTgt spid="14358">
                                            <p:txEl>
                                              <p:pRg st="0" end="0"/>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898"/>
                                          </p:stCondLst>
                                        </p:cTn>
                                        <p:tgtEl>
                                          <p:spTgt spid="14358">
                                            <p:txEl>
                                              <p:pRg st="0" end="0"/>
                                            </p:txEl>
                                          </p:spTgt>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4358">
                                            <p:txEl>
                                              <p:pRg st="1" end="1"/>
                                            </p:txEl>
                                          </p:spTgt>
                                        </p:tgtEl>
                                        <p:attrNameLst>
                                          <p:attrName>style.visibility</p:attrName>
                                        </p:attrNameLst>
                                      </p:cBhvr>
                                      <p:to>
                                        <p:strVal val="visible"/>
                                      </p:to>
                                    </p:set>
                                    <p:animEffect transition="in" filter="fade">
                                      <p:cBhvr>
                                        <p:cTn id="17" dur="1000"/>
                                        <p:tgtEl>
                                          <p:spTgt spid="14358">
                                            <p:txEl>
                                              <p:pRg st="1" end="1"/>
                                            </p:txEl>
                                          </p:spTgt>
                                        </p:tgtEl>
                                      </p:cBhvr>
                                    </p:animEffect>
                                    <p:anim calcmode="lin" valueType="num">
                                      <p:cBhvr>
                                        <p:cTn id="18" dur="1000" fill="hold"/>
                                        <p:tgtEl>
                                          <p:spTgt spid="14358">
                                            <p:txEl>
                                              <p:pRg st="1" end="1"/>
                                            </p:txEl>
                                          </p:spTgt>
                                        </p:tgtEl>
                                        <p:attrNameLst>
                                          <p:attrName>ppt_x</p:attrName>
                                        </p:attrNameLst>
                                      </p:cBhvr>
                                      <p:tavLst>
                                        <p:tav tm="0">
                                          <p:val>
                                            <p:strVal val="#ppt_x"/>
                                          </p:val>
                                        </p:tav>
                                        <p:tav tm="100000">
                                          <p:val>
                                            <p:strVal val="#ppt_x"/>
                                          </p:val>
                                        </p:tav>
                                      </p:tavLst>
                                    </p:anim>
                                    <p:anim calcmode="lin" valueType="num">
                                      <p:cBhvr>
                                        <p:cTn id="19" dur="898" decel="100000" fill="hold"/>
                                        <p:tgtEl>
                                          <p:spTgt spid="14358">
                                            <p:txEl>
                                              <p:pRg st="1" end="1"/>
                                            </p:txEl>
                                          </p:spTgt>
                                        </p:tgtEl>
                                        <p:attrNameLst>
                                          <p:attrName>ppt_y</p:attrName>
                                        </p:attrNameLst>
                                      </p:cBhvr>
                                      <p:tavLst>
                                        <p:tav tm="0">
                                          <p:val>
                                            <p:strVal val="#ppt_y+1"/>
                                          </p:val>
                                        </p:tav>
                                        <p:tav tm="100000">
                                          <p:val>
                                            <p:strVal val="#ppt_y-.03"/>
                                          </p:val>
                                        </p:tav>
                                      </p:tavLst>
                                    </p:anim>
                                    <p:anim calcmode="lin" valueType="num">
                                      <p:cBhvr>
                                        <p:cTn id="20" dur="100" accel="100000" fill="hold">
                                          <p:stCondLst>
                                            <p:cond delay="898"/>
                                          </p:stCondLst>
                                        </p:cTn>
                                        <p:tgtEl>
                                          <p:spTgt spid="14358">
                                            <p:txEl>
                                              <p:pRg st="1" end="1"/>
                                            </p:txEl>
                                          </p:spTgt>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14358">
                                            <p:txEl>
                                              <p:pRg st="2" end="2"/>
                                            </p:txEl>
                                          </p:spTgt>
                                        </p:tgtEl>
                                        <p:attrNameLst>
                                          <p:attrName>style.visibility</p:attrName>
                                        </p:attrNameLst>
                                      </p:cBhvr>
                                      <p:to>
                                        <p:strVal val="visible"/>
                                      </p:to>
                                    </p:set>
                                    <p:animEffect transition="in" filter="fade">
                                      <p:cBhvr>
                                        <p:cTn id="23" dur="1000"/>
                                        <p:tgtEl>
                                          <p:spTgt spid="14358">
                                            <p:txEl>
                                              <p:pRg st="2" end="2"/>
                                            </p:txEl>
                                          </p:spTgt>
                                        </p:tgtEl>
                                      </p:cBhvr>
                                    </p:animEffect>
                                    <p:anim calcmode="lin" valueType="num">
                                      <p:cBhvr>
                                        <p:cTn id="24" dur="1000" fill="hold"/>
                                        <p:tgtEl>
                                          <p:spTgt spid="14358">
                                            <p:txEl>
                                              <p:pRg st="2" end="2"/>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14358">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14358">
                                            <p:txEl>
                                              <p:pRg st="2" end="2"/>
                                            </p:txEl>
                                          </p:spTgt>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14358">
                                            <p:txEl>
                                              <p:pRg st="3" end="3"/>
                                            </p:txEl>
                                          </p:spTgt>
                                        </p:tgtEl>
                                        <p:attrNameLst>
                                          <p:attrName>style.visibility</p:attrName>
                                        </p:attrNameLst>
                                      </p:cBhvr>
                                      <p:to>
                                        <p:strVal val="visible"/>
                                      </p:to>
                                    </p:set>
                                    <p:animEffect transition="in" filter="fade">
                                      <p:cBhvr>
                                        <p:cTn id="29" dur="1000"/>
                                        <p:tgtEl>
                                          <p:spTgt spid="14358">
                                            <p:txEl>
                                              <p:pRg st="3" end="3"/>
                                            </p:txEl>
                                          </p:spTgt>
                                        </p:tgtEl>
                                      </p:cBhvr>
                                    </p:animEffect>
                                    <p:anim calcmode="lin" valueType="num">
                                      <p:cBhvr>
                                        <p:cTn id="30" dur="1000" fill="hold"/>
                                        <p:tgtEl>
                                          <p:spTgt spid="14358">
                                            <p:txEl>
                                              <p:pRg st="3" end="3"/>
                                            </p:txEl>
                                          </p:spTgt>
                                        </p:tgtEl>
                                        <p:attrNameLst>
                                          <p:attrName>ppt_x</p:attrName>
                                        </p:attrNameLst>
                                      </p:cBhvr>
                                      <p:tavLst>
                                        <p:tav tm="0">
                                          <p:val>
                                            <p:strVal val="#ppt_x"/>
                                          </p:val>
                                        </p:tav>
                                        <p:tav tm="100000">
                                          <p:val>
                                            <p:strVal val="#ppt_x"/>
                                          </p:val>
                                        </p:tav>
                                      </p:tavLst>
                                    </p:anim>
                                    <p:anim calcmode="lin" valueType="num">
                                      <p:cBhvr>
                                        <p:cTn id="31" dur="898" decel="100000" fill="hold"/>
                                        <p:tgtEl>
                                          <p:spTgt spid="14358">
                                            <p:txEl>
                                              <p:pRg st="3" end="3"/>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898"/>
                                          </p:stCondLst>
                                        </p:cTn>
                                        <p:tgtEl>
                                          <p:spTgt spid="14358">
                                            <p:txEl>
                                              <p:pRg st="3" end="3"/>
                                            </p:txEl>
                                          </p:spTgt>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14358">
                                            <p:txEl>
                                              <p:pRg st="4" end="4"/>
                                            </p:txEl>
                                          </p:spTgt>
                                        </p:tgtEl>
                                        <p:attrNameLst>
                                          <p:attrName>style.visibility</p:attrName>
                                        </p:attrNameLst>
                                      </p:cBhvr>
                                      <p:to>
                                        <p:strVal val="visible"/>
                                      </p:to>
                                    </p:set>
                                    <p:animEffect transition="in" filter="fade">
                                      <p:cBhvr>
                                        <p:cTn id="35" dur="1000"/>
                                        <p:tgtEl>
                                          <p:spTgt spid="14358">
                                            <p:txEl>
                                              <p:pRg st="4" end="4"/>
                                            </p:txEl>
                                          </p:spTgt>
                                        </p:tgtEl>
                                      </p:cBhvr>
                                    </p:animEffect>
                                    <p:anim calcmode="lin" valueType="num">
                                      <p:cBhvr>
                                        <p:cTn id="36" dur="1000" fill="hold"/>
                                        <p:tgtEl>
                                          <p:spTgt spid="14358">
                                            <p:txEl>
                                              <p:pRg st="4" end="4"/>
                                            </p:txEl>
                                          </p:spTgt>
                                        </p:tgtEl>
                                        <p:attrNameLst>
                                          <p:attrName>ppt_x</p:attrName>
                                        </p:attrNameLst>
                                      </p:cBhvr>
                                      <p:tavLst>
                                        <p:tav tm="0">
                                          <p:val>
                                            <p:strVal val="#ppt_x"/>
                                          </p:val>
                                        </p:tav>
                                        <p:tav tm="100000">
                                          <p:val>
                                            <p:strVal val="#ppt_x"/>
                                          </p:val>
                                        </p:tav>
                                      </p:tavLst>
                                    </p:anim>
                                    <p:anim calcmode="lin" valueType="num">
                                      <p:cBhvr>
                                        <p:cTn id="37" dur="898" decel="100000" fill="hold"/>
                                        <p:tgtEl>
                                          <p:spTgt spid="14358">
                                            <p:txEl>
                                              <p:pRg st="4" end="4"/>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898"/>
                                          </p:stCondLst>
                                        </p:cTn>
                                        <p:tgtEl>
                                          <p:spTgt spid="14358">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7" grpId="0"/>
      <p:bldP spid="14358" grpId="0" build="p">
        <p:tmplLst>
          <p:tmpl lvl="1">
            <p:tnLst>
              <p:par>
                <p:cTn presetID="37" presetClass="entr" presetSubtype="0" fill="hold" nodeType="clickEffect">
                  <p:stCondLst>
                    <p:cond delay="0"/>
                  </p:stCondLst>
                  <p:childTnLst>
                    <p:set>
                      <p:cBhvr>
                        <p:cTn dur="1" fill="hold">
                          <p:stCondLst>
                            <p:cond delay="0"/>
                          </p:stCondLst>
                        </p:cTn>
                        <p:tgtEl>
                          <p:spTgt spid="14358"/>
                        </p:tgtEl>
                        <p:attrNameLst>
                          <p:attrName>style.visibility</p:attrName>
                        </p:attrNameLst>
                      </p:cBhvr>
                      <p:to>
                        <p:strVal val="visible"/>
                      </p:to>
                    </p:set>
                    <p:animEffect transition="in" filter="fade">
                      <p:cBhvr>
                        <p:cTn dur="1000"/>
                        <p:tgtEl>
                          <p:spTgt spid="14358"/>
                        </p:tgtEl>
                      </p:cBhvr>
                    </p:animEffect>
                    <p:anim calcmode="lin" valueType="num">
                      <p:cBhvr>
                        <p:cTn dur="1000" fill="hold"/>
                        <p:tgtEl>
                          <p:spTgt spid="14358"/>
                        </p:tgtEl>
                        <p:attrNameLst>
                          <p:attrName>ppt_x</p:attrName>
                        </p:attrNameLst>
                      </p:cBhvr>
                      <p:tavLst>
                        <p:tav tm="0">
                          <p:val>
                            <p:strVal val="#ppt_x"/>
                          </p:val>
                        </p:tav>
                        <p:tav tm="100000">
                          <p:val>
                            <p:strVal val="#ppt_x"/>
                          </p:val>
                        </p:tav>
                      </p:tavLst>
                    </p:anim>
                    <p:anim calcmode="lin" valueType="num">
                      <p:cBhvr>
                        <p:cTn dur="898" decel="100000" fill="hold"/>
                        <p:tgtEl>
                          <p:spTgt spid="14358"/>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4358"/>
                        </p:tgtEl>
                        <p:attrNameLst>
                          <p:attrName>ppt_y</p:attrName>
                        </p:attrNameLst>
                      </p:cBhvr>
                      <p:tavLst>
                        <p:tav tm="0">
                          <p:val>
                            <p:strVal val="#ppt_y-.03"/>
                          </p:val>
                        </p:tav>
                        <p:tav tm="100000">
                          <p:val>
                            <p:strVal val="#ppt_y"/>
                          </p:val>
                        </p:tav>
                      </p:tavLst>
                    </p:anim>
                  </p:childTnLst>
                </p:cTn>
              </p:par>
            </p:tnLst>
          </p:tmpl>
          <p:tmpl lvl="2">
            <p:tnLst>
              <p:par>
                <p:cTn presetID="37" presetClass="entr" presetSubtype="0" fill="hold" nodeType="withEffect">
                  <p:stCondLst>
                    <p:cond delay="0"/>
                  </p:stCondLst>
                  <p:childTnLst>
                    <p:set>
                      <p:cBhvr>
                        <p:cTn dur="1" fill="hold">
                          <p:stCondLst>
                            <p:cond delay="0"/>
                          </p:stCondLst>
                        </p:cTn>
                        <p:tgtEl>
                          <p:spTgt spid="14358"/>
                        </p:tgtEl>
                        <p:attrNameLst>
                          <p:attrName>style.visibility</p:attrName>
                        </p:attrNameLst>
                      </p:cBhvr>
                      <p:to>
                        <p:strVal val="visible"/>
                      </p:to>
                    </p:set>
                    <p:animEffect transition="in" filter="fade">
                      <p:cBhvr>
                        <p:cTn dur="1000"/>
                        <p:tgtEl>
                          <p:spTgt spid="14358"/>
                        </p:tgtEl>
                      </p:cBhvr>
                    </p:animEffect>
                    <p:anim calcmode="lin" valueType="num">
                      <p:cBhvr>
                        <p:cTn dur="1000" fill="hold"/>
                        <p:tgtEl>
                          <p:spTgt spid="14358"/>
                        </p:tgtEl>
                        <p:attrNameLst>
                          <p:attrName>ppt_x</p:attrName>
                        </p:attrNameLst>
                      </p:cBhvr>
                      <p:tavLst>
                        <p:tav tm="0">
                          <p:val>
                            <p:strVal val="#ppt_x"/>
                          </p:val>
                        </p:tav>
                        <p:tav tm="100000">
                          <p:val>
                            <p:strVal val="#ppt_x"/>
                          </p:val>
                        </p:tav>
                      </p:tavLst>
                    </p:anim>
                    <p:anim calcmode="lin" valueType="num">
                      <p:cBhvr>
                        <p:cTn dur="898" decel="100000" fill="hold"/>
                        <p:tgtEl>
                          <p:spTgt spid="14358"/>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4358"/>
                        </p:tgtEl>
                        <p:attrNameLst>
                          <p:attrName>ppt_y</p:attrName>
                        </p:attrNameLst>
                      </p:cBhvr>
                      <p:tavLst>
                        <p:tav tm="0">
                          <p:val>
                            <p:strVal val="#ppt_y-.03"/>
                          </p:val>
                        </p:tav>
                        <p:tav tm="100000">
                          <p:val>
                            <p:strVal val="#ppt_y"/>
                          </p:val>
                        </p:tav>
                      </p:tavLst>
                    </p:anim>
                  </p:childTnLst>
                </p:cTn>
              </p:par>
            </p:tnLst>
          </p:tmpl>
          <p:tmpl lvl="3">
            <p:tnLst>
              <p:par>
                <p:cTn presetID="37" presetClass="entr" presetSubtype="0" fill="hold" nodeType="withEffect">
                  <p:stCondLst>
                    <p:cond delay="0"/>
                  </p:stCondLst>
                  <p:childTnLst>
                    <p:set>
                      <p:cBhvr>
                        <p:cTn dur="1" fill="hold">
                          <p:stCondLst>
                            <p:cond delay="0"/>
                          </p:stCondLst>
                        </p:cTn>
                        <p:tgtEl>
                          <p:spTgt spid="14358"/>
                        </p:tgtEl>
                        <p:attrNameLst>
                          <p:attrName>style.visibility</p:attrName>
                        </p:attrNameLst>
                      </p:cBhvr>
                      <p:to>
                        <p:strVal val="visible"/>
                      </p:to>
                    </p:set>
                    <p:animEffect transition="in" filter="fade">
                      <p:cBhvr>
                        <p:cTn dur="1000"/>
                        <p:tgtEl>
                          <p:spTgt spid="14358"/>
                        </p:tgtEl>
                      </p:cBhvr>
                    </p:animEffect>
                    <p:anim calcmode="lin" valueType="num">
                      <p:cBhvr>
                        <p:cTn dur="1000" fill="hold"/>
                        <p:tgtEl>
                          <p:spTgt spid="14358"/>
                        </p:tgtEl>
                        <p:attrNameLst>
                          <p:attrName>ppt_x</p:attrName>
                        </p:attrNameLst>
                      </p:cBhvr>
                      <p:tavLst>
                        <p:tav tm="0">
                          <p:val>
                            <p:strVal val="#ppt_x"/>
                          </p:val>
                        </p:tav>
                        <p:tav tm="100000">
                          <p:val>
                            <p:strVal val="#ppt_x"/>
                          </p:val>
                        </p:tav>
                      </p:tavLst>
                    </p:anim>
                    <p:anim calcmode="lin" valueType="num">
                      <p:cBhvr>
                        <p:cTn dur="898" decel="100000" fill="hold"/>
                        <p:tgtEl>
                          <p:spTgt spid="14358"/>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4358"/>
                        </p:tgtEl>
                        <p:attrNameLst>
                          <p:attrName>ppt_y</p:attrName>
                        </p:attrNameLst>
                      </p:cBhvr>
                      <p:tavLst>
                        <p:tav tm="0">
                          <p:val>
                            <p:strVal val="#ppt_y-.03"/>
                          </p:val>
                        </p:tav>
                        <p:tav tm="100000">
                          <p:val>
                            <p:strVal val="#ppt_y"/>
                          </p:val>
                        </p:tav>
                      </p:tavLst>
                    </p:anim>
                  </p:childTnLst>
                </p:cTn>
              </p:par>
            </p:tnLst>
          </p:tmpl>
          <p:tmpl lvl="4">
            <p:tnLst>
              <p:par>
                <p:cTn presetID="37" presetClass="entr" presetSubtype="0" fill="hold" nodeType="withEffect">
                  <p:stCondLst>
                    <p:cond delay="0"/>
                  </p:stCondLst>
                  <p:childTnLst>
                    <p:set>
                      <p:cBhvr>
                        <p:cTn dur="1" fill="hold">
                          <p:stCondLst>
                            <p:cond delay="0"/>
                          </p:stCondLst>
                        </p:cTn>
                        <p:tgtEl>
                          <p:spTgt spid="14358"/>
                        </p:tgtEl>
                        <p:attrNameLst>
                          <p:attrName>style.visibility</p:attrName>
                        </p:attrNameLst>
                      </p:cBhvr>
                      <p:to>
                        <p:strVal val="visible"/>
                      </p:to>
                    </p:set>
                    <p:animEffect transition="in" filter="fade">
                      <p:cBhvr>
                        <p:cTn dur="1000"/>
                        <p:tgtEl>
                          <p:spTgt spid="14358"/>
                        </p:tgtEl>
                      </p:cBhvr>
                    </p:animEffect>
                    <p:anim calcmode="lin" valueType="num">
                      <p:cBhvr>
                        <p:cTn dur="1000" fill="hold"/>
                        <p:tgtEl>
                          <p:spTgt spid="14358"/>
                        </p:tgtEl>
                        <p:attrNameLst>
                          <p:attrName>ppt_x</p:attrName>
                        </p:attrNameLst>
                      </p:cBhvr>
                      <p:tavLst>
                        <p:tav tm="0">
                          <p:val>
                            <p:strVal val="#ppt_x"/>
                          </p:val>
                        </p:tav>
                        <p:tav tm="100000">
                          <p:val>
                            <p:strVal val="#ppt_x"/>
                          </p:val>
                        </p:tav>
                      </p:tavLst>
                    </p:anim>
                    <p:anim calcmode="lin" valueType="num">
                      <p:cBhvr>
                        <p:cTn dur="898" decel="100000" fill="hold"/>
                        <p:tgtEl>
                          <p:spTgt spid="14358"/>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4358"/>
                        </p:tgtEl>
                        <p:attrNameLst>
                          <p:attrName>ppt_y</p:attrName>
                        </p:attrNameLst>
                      </p:cBhvr>
                      <p:tavLst>
                        <p:tav tm="0">
                          <p:val>
                            <p:strVal val="#ppt_y-.03"/>
                          </p:val>
                        </p:tav>
                        <p:tav tm="100000">
                          <p:val>
                            <p:strVal val="#ppt_y"/>
                          </p:val>
                        </p:tav>
                      </p:tavLst>
                    </p:anim>
                  </p:childTnLst>
                </p:cTn>
              </p:par>
            </p:tnLst>
          </p:tmpl>
          <p:tmpl lvl="5">
            <p:tnLst>
              <p:par>
                <p:cTn presetID="37" presetClass="entr" presetSubtype="0" fill="hold" nodeType="withEffect">
                  <p:stCondLst>
                    <p:cond delay="0"/>
                  </p:stCondLst>
                  <p:childTnLst>
                    <p:set>
                      <p:cBhvr>
                        <p:cTn dur="1" fill="hold">
                          <p:stCondLst>
                            <p:cond delay="0"/>
                          </p:stCondLst>
                        </p:cTn>
                        <p:tgtEl>
                          <p:spTgt spid="14358"/>
                        </p:tgtEl>
                        <p:attrNameLst>
                          <p:attrName>style.visibility</p:attrName>
                        </p:attrNameLst>
                      </p:cBhvr>
                      <p:to>
                        <p:strVal val="visible"/>
                      </p:to>
                    </p:set>
                    <p:animEffect transition="in" filter="fade">
                      <p:cBhvr>
                        <p:cTn dur="1000"/>
                        <p:tgtEl>
                          <p:spTgt spid="14358"/>
                        </p:tgtEl>
                      </p:cBhvr>
                    </p:animEffect>
                    <p:anim calcmode="lin" valueType="num">
                      <p:cBhvr>
                        <p:cTn dur="1000" fill="hold"/>
                        <p:tgtEl>
                          <p:spTgt spid="14358"/>
                        </p:tgtEl>
                        <p:attrNameLst>
                          <p:attrName>ppt_x</p:attrName>
                        </p:attrNameLst>
                      </p:cBhvr>
                      <p:tavLst>
                        <p:tav tm="0">
                          <p:val>
                            <p:strVal val="#ppt_x"/>
                          </p:val>
                        </p:tav>
                        <p:tav tm="100000">
                          <p:val>
                            <p:strVal val="#ppt_x"/>
                          </p:val>
                        </p:tav>
                      </p:tavLst>
                    </p:anim>
                    <p:anim calcmode="lin" valueType="num">
                      <p:cBhvr>
                        <p:cTn dur="898" decel="100000" fill="hold"/>
                        <p:tgtEl>
                          <p:spTgt spid="14358"/>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4358"/>
                        </p:tgtEl>
                        <p:attrNameLst>
                          <p:attrName>ppt_y</p:attrName>
                        </p:attrNameLst>
                      </p:cBhvr>
                      <p:tavLst>
                        <p:tav tm="0">
                          <p:val>
                            <p:strVal val="#ppt_y-.03"/>
                          </p:val>
                        </p:tav>
                        <p:tav tm="100000">
                          <p:val>
                            <p:strVal val="#ppt_y"/>
                          </p:val>
                        </p:tav>
                      </p:tavLst>
                    </p:anim>
                  </p:childTnLst>
                </p:cTn>
              </p:par>
            </p:tnLst>
          </p:tmpl>
        </p:tmplLst>
      </p:bldP>
    </p:bldLst>
  </p:timing>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94210" name="Group 2"/>
          <p:cNvGrpSpPr>
            <a:grpSpLocks/>
          </p:cNvGrpSpPr>
          <p:nvPr/>
        </p:nvGrpSpPr>
        <p:grpSpPr bwMode="auto">
          <a:xfrm>
            <a:off x="0" y="1422400"/>
            <a:ext cx="9147175" cy="5435600"/>
            <a:chOff x="0" y="896"/>
            <a:chExt cx="5762" cy="3424"/>
          </a:xfrm>
        </p:grpSpPr>
        <p:grpSp>
          <p:nvGrpSpPr>
            <p:cNvPr id="94216" name="Group 3"/>
            <p:cNvGrpSpPr>
              <a:grpSpLocks/>
            </p:cNvGrpSpPr>
            <p:nvPr userDrawn="1"/>
          </p:nvGrpSpPr>
          <p:grpSpPr bwMode="auto">
            <a:xfrm>
              <a:off x="20" y="896"/>
              <a:ext cx="5742" cy="3424"/>
              <a:chOff x="20" y="896"/>
              <a:chExt cx="5742" cy="3424"/>
            </a:xfrm>
          </p:grpSpPr>
          <p:sp>
            <p:nvSpPr>
              <p:cNvPr id="62468"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pPr fontAlgn="auto">
                  <a:spcBef>
                    <a:spcPts val="0"/>
                  </a:spcBef>
                  <a:spcAft>
                    <a:spcPts val="0"/>
                  </a:spcAft>
                  <a:defRPr/>
                </a:pPr>
                <a:endParaRPr lang="ru-RU">
                  <a:latin typeface="+mn-lt"/>
                </a:endParaRPr>
              </a:p>
            </p:txBody>
          </p:sp>
          <p:sp>
            <p:nvSpPr>
              <p:cNvPr id="62469"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pPr fontAlgn="auto">
                  <a:spcBef>
                    <a:spcPts val="0"/>
                  </a:spcBef>
                  <a:spcAft>
                    <a:spcPts val="0"/>
                  </a:spcAft>
                  <a:defRPr/>
                </a:pPr>
                <a:endParaRPr lang="ru-RU">
                  <a:latin typeface="+mn-lt"/>
                </a:endParaRPr>
              </a:p>
            </p:txBody>
          </p:sp>
          <p:sp>
            <p:nvSpPr>
              <p:cNvPr id="62470"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pPr fontAlgn="auto">
                  <a:spcBef>
                    <a:spcPts val="0"/>
                  </a:spcBef>
                  <a:spcAft>
                    <a:spcPts val="0"/>
                  </a:spcAft>
                  <a:defRPr/>
                </a:pPr>
                <a:endParaRPr lang="ru-RU">
                  <a:latin typeface="+mn-lt"/>
                </a:endParaRPr>
              </a:p>
            </p:txBody>
          </p:sp>
          <p:sp>
            <p:nvSpPr>
              <p:cNvPr id="62471"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pPr fontAlgn="auto">
                  <a:spcBef>
                    <a:spcPts val="0"/>
                  </a:spcBef>
                  <a:spcAft>
                    <a:spcPts val="0"/>
                  </a:spcAft>
                  <a:defRPr/>
                </a:pPr>
                <a:endParaRPr lang="ru-RU">
                  <a:latin typeface="+mn-lt"/>
                </a:endParaRPr>
              </a:p>
            </p:txBody>
          </p:sp>
          <p:sp>
            <p:nvSpPr>
              <p:cNvPr id="62472"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pPr fontAlgn="auto">
                  <a:spcBef>
                    <a:spcPts val="0"/>
                  </a:spcBef>
                  <a:spcAft>
                    <a:spcPts val="0"/>
                  </a:spcAft>
                  <a:defRPr/>
                </a:pPr>
                <a:endParaRPr lang="ru-RU">
                  <a:latin typeface="+mn-lt"/>
                </a:endParaRPr>
              </a:p>
            </p:txBody>
          </p:sp>
          <p:sp>
            <p:nvSpPr>
              <p:cNvPr id="62473"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pPr fontAlgn="auto">
                  <a:spcBef>
                    <a:spcPts val="0"/>
                  </a:spcBef>
                  <a:spcAft>
                    <a:spcPts val="0"/>
                  </a:spcAft>
                  <a:defRPr/>
                </a:pPr>
                <a:endParaRPr lang="ru-RU">
                  <a:latin typeface="+mn-lt"/>
                </a:endParaRPr>
              </a:p>
            </p:txBody>
          </p:sp>
          <p:sp>
            <p:nvSpPr>
              <p:cNvPr id="62474"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pPr fontAlgn="auto">
                  <a:spcBef>
                    <a:spcPts val="0"/>
                  </a:spcBef>
                  <a:spcAft>
                    <a:spcPts val="0"/>
                  </a:spcAft>
                  <a:defRPr/>
                </a:pPr>
                <a:endParaRPr lang="ru-RU">
                  <a:latin typeface="+mn-lt"/>
                </a:endParaRPr>
              </a:p>
            </p:txBody>
          </p:sp>
          <p:sp>
            <p:nvSpPr>
              <p:cNvPr id="62475"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pPr fontAlgn="auto">
                  <a:spcBef>
                    <a:spcPts val="0"/>
                  </a:spcBef>
                  <a:spcAft>
                    <a:spcPts val="0"/>
                  </a:spcAft>
                  <a:defRPr/>
                </a:pPr>
                <a:endParaRPr lang="ru-RU">
                  <a:latin typeface="+mn-lt"/>
                </a:endParaRPr>
              </a:p>
            </p:txBody>
          </p:sp>
          <p:sp>
            <p:nvSpPr>
              <p:cNvPr id="62476"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pPr fontAlgn="auto">
                  <a:spcBef>
                    <a:spcPts val="0"/>
                  </a:spcBef>
                  <a:spcAft>
                    <a:spcPts val="0"/>
                  </a:spcAft>
                  <a:defRPr/>
                </a:pPr>
                <a:endParaRPr lang="ru-RU">
                  <a:latin typeface="+mn-lt"/>
                </a:endParaRPr>
              </a:p>
            </p:txBody>
          </p:sp>
          <p:sp>
            <p:nvSpPr>
              <p:cNvPr id="62477"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pPr fontAlgn="auto">
                  <a:spcBef>
                    <a:spcPts val="0"/>
                  </a:spcBef>
                  <a:spcAft>
                    <a:spcPts val="0"/>
                  </a:spcAft>
                  <a:defRPr/>
                </a:pPr>
                <a:endParaRPr lang="ru-RU">
                  <a:latin typeface="+mn-lt"/>
                </a:endParaRPr>
              </a:p>
            </p:txBody>
          </p:sp>
          <p:sp>
            <p:nvSpPr>
              <p:cNvPr id="62478"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pPr fontAlgn="auto">
                  <a:spcBef>
                    <a:spcPts val="0"/>
                  </a:spcBef>
                  <a:spcAft>
                    <a:spcPts val="0"/>
                  </a:spcAft>
                  <a:defRPr/>
                </a:pPr>
                <a:endParaRPr lang="ru-RU">
                  <a:latin typeface="+mn-lt"/>
                </a:endParaRPr>
              </a:p>
            </p:txBody>
          </p:sp>
          <p:sp>
            <p:nvSpPr>
              <p:cNvPr id="62479"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pPr fontAlgn="auto">
                  <a:spcBef>
                    <a:spcPts val="0"/>
                  </a:spcBef>
                  <a:spcAft>
                    <a:spcPts val="0"/>
                  </a:spcAft>
                  <a:defRPr/>
                </a:pPr>
                <a:endParaRPr lang="ru-RU">
                  <a:latin typeface="+mn-lt"/>
                </a:endParaRPr>
              </a:p>
            </p:txBody>
          </p:sp>
          <p:sp>
            <p:nvSpPr>
              <p:cNvPr id="62480"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pPr fontAlgn="auto">
                  <a:spcBef>
                    <a:spcPts val="0"/>
                  </a:spcBef>
                  <a:spcAft>
                    <a:spcPts val="0"/>
                  </a:spcAft>
                  <a:defRPr/>
                </a:pPr>
                <a:endParaRPr lang="ru-RU">
                  <a:latin typeface="+mn-lt"/>
                </a:endParaRPr>
              </a:p>
            </p:txBody>
          </p:sp>
        </p:grpSp>
        <p:grpSp>
          <p:nvGrpSpPr>
            <p:cNvPr id="94217" name="Group 17"/>
            <p:cNvGrpSpPr>
              <a:grpSpLocks/>
            </p:cNvGrpSpPr>
            <p:nvPr userDrawn="1"/>
          </p:nvGrpSpPr>
          <p:grpSpPr bwMode="auto">
            <a:xfrm>
              <a:off x="0" y="2291"/>
              <a:ext cx="1385" cy="1702"/>
              <a:chOff x="0" y="2291"/>
              <a:chExt cx="1385" cy="1702"/>
            </a:xfrm>
          </p:grpSpPr>
          <p:sp>
            <p:nvSpPr>
              <p:cNvPr id="62482" name="Rectangle 18"/>
              <p:cNvSpPr>
                <a:spLocks noChangeArrowheads="1"/>
              </p:cNvSpPr>
              <p:nvPr userDrawn="1"/>
            </p:nvSpPr>
            <p:spPr bwMode="ltGray">
              <a:xfrm rot="6798887">
                <a:off x="63" y="3882"/>
                <a:ext cx="75"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483"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484" name="Rectangle 20"/>
              <p:cNvSpPr>
                <a:spLocks noChangeArrowheads="1"/>
              </p:cNvSpPr>
              <p:nvPr userDrawn="1"/>
            </p:nvSpPr>
            <p:spPr bwMode="ltGray">
              <a:xfrm rot="6798887">
                <a:off x="7" y="3874"/>
                <a:ext cx="75"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485"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486" name="Rectangle 22"/>
              <p:cNvSpPr>
                <a:spLocks noChangeArrowheads="1"/>
              </p:cNvSpPr>
              <p:nvPr userDrawn="1"/>
            </p:nvSpPr>
            <p:spPr bwMode="ltGray">
              <a:xfrm rot="5999912">
                <a:off x="183" y="3888"/>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487" name="Rectangle 23"/>
              <p:cNvSpPr>
                <a:spLocks noChangeArrowheads="1"/>
              </p:cNvSpPr>
              <p:nvPr userDrawn="1"/>
            </p:nvSpPr>
            <p:spPr bwMode="ltGray">
              <a:xfrm rot="6250138">
                <a:off x="153" y="3888"/>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488"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489" name="Rectangle 25"/>
              <p:cNvSpPr>
                <a:spLocks noChangeArrowheads="1"/>
              </p:cNvSpPr>
              <p:nvPr userDrawn="1"/>
            </p:nvSpPr>
            <p:spPr bwMode="ltGray">
              <a:xfrm rot="5380717">
                <a:off x="363" y="3868"/>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490" name="Rectangle 26"/>
              <p:cNvSpPr>
                <a:spLocks noChangeArrowheads="1"/>
              </p:cNvSpPr>
              <p:nvPr userDrawn="1"/>
            </p:nvSpPr>
            <p:spPr bwMode="ltGray">
              <a:xfrm rot="5380717">
                <a:off x="333" y="3872"/>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491" name="Rectangle 27"/>
              <p:cNvSpPr>
                <a:spLocks noChangeArrowheads="1"/>
              </p:cNvSpPr>
              <p:nvPr userDrawn="1"/>
            </p:nvSpPr>
            <p:spPr bwMode="ltGray">
              <a:xfrm rot="5583200">
                <a:off x="303" y="3876"/>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492" name="Rectangle 28"/>
              <p:cNvSpPr>
                <a:spLocks noChangeArrowheads="1"/>
              </p:cNvSpPr>
              <p:nvPr userDrawn="1"/>
            </p:nvSpPr>
            <p:spPr bwMode="ltGray">
              <a:xfrm rot="5737625">
                <a:off x="271" y="3882"/>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493" name="Rectangle 29"/>
              <p:cNvSpPr>
                <a:spLocks noChangeArrowheads="1"/>
              </p:cNvSpPr>
              <p:nvPr userDrawn="1"/>
            </p:nvSpPr>
            <p:spPr bwMode="ltGray">
              <a:xfrm rot="4715477">
                <a:off x="517" y="3828"/>
                <a:ext cx="6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494"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495"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496" name="Rectangle 32"/>
              <p:cNvSpPr>
                <a:spLocks noChangeArrowheads="1"/>
              </p:cNvSpPr>
              <p:nvPr userDrawn="1"/>
            </p:nvSpPr>
            <p:spPr bwMode="ltGray">
              <a:xfrm rot="5041352">
                <a:off x="427" y="3850"/>
                <a:ext cx="6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497"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498"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499" name="Rectangle 35"/>
              <p:cNvSpPr>
                <a:spLocks noChangeArrowheads="1"/>
              </p:cNvSpPr>
              <p:nvPr userDrawn="1"/>
            </p:nvSpPr>
            <p:spPr bwMode="ltGray">
              <a:xfrm rot="4104184">
                <a:off x="606" y="3790"/>
                <a:ext cx="6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00"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01" name="Rectangle 37"/>
              <p:cNvSpPr>
                <a:spLocks noChangeArrowheads="1"/>
              </p:cNvSpPr>
              <p:nvPr userDrawn="1"/>
            </p:nvSpPr>
            <p:spPr bwMode="ltGray">
              <a:xfrm rot="3368036">
                <a:off x="800" y="3682"/>
                <a:ext cx="6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02" name="Rectangle 38"/>
              <p:cNvSpPr>
                <a:spLocks noChangeArrowheads="1"/>
              </p:cNvSpPr>
              <p:nvPr userDrawn="1"/>
            </p:nvSpPr>
            <p:spPr bwMode="ltGray">
              <a:xfrm rot="3368036">
                <a:off x="772" y="3698"/>
                <a:ext cx="6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03" name="Rectangle 39"/>
              <p:cNvSpPr>
                <a:spLocks noChangeArrowheads="1"/>
              </p:cNvSpPr>
              <p:nvPr userDrawn="1"/>
            </p:nvSpPr>
            <p:spPr bwMode="ltGray">
              <a:xfrm rot="3368036">
                <a:off x="746" y="3716"/>
                <a:ext cx="6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04"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05"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06"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07"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08"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09"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10"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11"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12"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13"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14"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15"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16"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17"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18"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19"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20"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21"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22"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23"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24"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25"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26"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27"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28"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29"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30"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31"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32"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33"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34"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35"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36"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37"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38"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39"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40"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41"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42"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43"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44"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45"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pPr fontAlgn="auto">
                  <a:spcBef>
                    <a:spcPts val="0"/>
                  </a:spcBef>
                  <a:spcAft>
                    <a:spcPts val="0"/>
                  </a:spcAft>
                  <a:defRPr/>
                </a:pPr>
                <a:endParaRPr lang="ru-RU">
                  <a:latin typeface="+mn-lt"/>
                </a:endParaRPr>
              </a:p>
            </p:txBody>
          </p:sp>
          <p:sp>
            <p:nvSpPr>
              <p:cNvPr id="62546"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47"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48" name="Rectangle 84"/>
              <p:cNvSpPr>
                <a:spLocks noChangeArrowheads="1"/>
              </p:cNvSpPr>
              <p:nvPr userDrawn="1"/>
            </p:nvSpPr>
            <p:spPr bwMode="ltGray">
              <a:xfrm rot="-2957028">
                <a:off x="907" y="2472"/>
                <a:ext cx="81"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49"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50"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51"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52"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53"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54" name="Rectangle 90"/>
              <p:cNvSpPr>
                <a:spLocks noChangeArrowheads="1"/>
              </p:cNvSpPr>
              <p:nvPr userDrawn="1"/>
            </p:nvSpPr>
            <p:spPr bwMode="ltGray">
              <a:xfrm rot="-3514633">
                <a:off x="837" y="2440"/>
                <a:ext cx="81"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55" name="Rectangle 91"/>
              <p:cNvSpPr>
                <a:spLocks noChangeArrowheads="1"/>
              </p:cNvSpPr>
              <p:nvPr userDrawn="1"/>
            </p:nvSpPr>
            <p:spPr bwMode="ltGray">
              <a:xfrm rot="-3220799">
                <a:off x="862" y="2452"/>
                <a:ext cx="81"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56"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57"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58" name="Rectangle 94"/>
              <p:cNvSpPr>
                <a:spLocks noChangeArrowheads="1"/>
              </p:cNvSpPr>
              <p:nvPr userDrawn="1"/>
            </p:nvSpPr>
            <p:spPr bwMode="ltGray">
              <a:xfrm rot="-4250359">
                <a:off x="708" y="2406"/>
                <a:ext cx="75"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59" name="Rectangle 95"/>
              <p:cNvSpPr>
                <a:spLocks noChangeArrowheads="1"/>
              </p:cNvSpPr>
              <p:nvPr userDrawn="1"/>
            </p:nvSpPr>
            <p:spPr bwMode="ltGray">
              <a:xfrm rot="-3989246">
                <a:off x="738" y="2410"/>
                <a:ext cx="75"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60" name="Rectangle 96"/>
              <p:cNvSpPr>
                <a:spLocks noChangeArrowheads="1"/>
              </p:cNvSpPr>
              <p:nvPr userDrawn="1"/>
            </p:nvSpPr>
            <p:spPr bwMode="ltGray">
              <a:xfrm rot="-4862215">
                <a:off x="503" y="2394"/>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61" name="Rectangle 97"/>
              <p:cNvSpPr>
                <a:spLocks noChangeArrowheads="1"/>
              </p:cNvSpPr>
              <p:nvPr userDrawn="1"/>
            </p:nvSpPr>
            <p:spPr bwMode="ltGray">
              <a:xfrm rot="-4673370">
                <a:off x="534" y="2392"/>
                <a:ext cx="75"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62"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63" name="Rectangle 99"/>
              <p:cNvSpPr>
                <a:spLocks noChangeArrowheads="1"/>
              </p:cNvSpPr>
              <p:nvPr userDrawn="1"/>
            </p:nvSpPr>
            <p:spPr bwMode="ltGray">
              <a:xfrm rot="-4580623">
                <a:off x="595" y="2390"/>
                <a:ext cx="75"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64"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65" name="Rectangle 101"/>
              <p:cNvSpPr>
                <a:spLocks noChangeArrowheads="1"/>
              </p:cNvSpPr>
              <p:nvPr userDrawn="1"/>
            </p:nvSpPr>
            <p:spPr bwMode="ltGray">
              <a:xfrm rot="-5360484">
                <a:off x="385" y="2408"/>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66" name="Rectangle 102"/>
              <p:cNvSpPr>
                <a:spLocks noChangeArrowheads="1"/>
              </p:cNvSpPr>
              <p:nvPr userDrawn="1"/>
            </p:nvSpPr>
            <p:spPr bwMode="ltGray">
              <a:xfrm rot="-5288939">
                <a:off x="419" y="2404"/>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67"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68"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69"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70"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71" name="Rectangle 107"/>
              <p:cNvSpPr>
                <a:spLocks noChangeArrowheads="1"/>
              </p:cNvSpPr>
              <p:nvPr userDrawn="1"/>
            </p:nvSpPr>
            <p:spPr bwMode="ltGray">
              <a:xfrm rot="-5919570">
                <a:off x="293" y="2426"/>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72" name="Rectangle 108"/>
              <p:cNvSpPr>
                <a:spLocks noChangeArrowheads="1"/>
              </p:cNvSpPr>
              <p:nvPr userDrawn="1"/>
            </p:nvSpPr>
            <p:spPr bwMode="ltGray">
              <a:xfrm rot="-7376291">
                <a:off x="6" y="2548"/>
                <a:ext cx="6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73" name="Rectangle 109"/>
              <p:cNvSpPr>
                <a:spLocks noChangeArrowheads="1"/>
              </p:cNvSpPr>
              <p:nvPr userDrawn="1"/>
            </p:nvSpPr>
            <p:spPr bwMode="ltGray">
              <a:xfrm rot="-7168347">
                <a:off x="65" y="2516"/>
                <a:ext cx="6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74"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75"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76"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77"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78"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79"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80"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81"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82"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83"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84"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85"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86"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87"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88"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89"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90"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91"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92"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93"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94"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95"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96"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97"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98"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599"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600"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601"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602"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pPr fontAlgn="auto">
                  <a:spcBef>
                    <a:spcPts val="0"/>
                  </a:spcBef>
                  <a:spcAft>
                    <a:spcPts val="0"/>
                  </a:spcAft>
                  <a:defRPr/>
                </a:pPr>
                <a:endParaRPr lang="ru-RU">
                  <a:latin typeface="+mn-lt"/>
                </a:endParaRPr>
              </a:p>
            </p:txBody>
          </p:sp>
          <p:sp>
            <p:nvSpPr>
              <p:cNvPr id="62603"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pPr fontAlgn="auto">
                  <a:spcBef>
                    <a:spcPts val="0"/>
                  </a:spcBef>
                  <a:spcAft>
                    <a:spcPts val="0"/>
                  </a:spcAft>
                  <a:defRPr/>
                </a:pPr>
                <a:endParaRPr lang="ru-RU">
                  <a:latin typeface="+mn-lt"/>
                </a:endParaRPr>
              </a:p>
            </p:txBody>
          </p:sp>
          <p:sp>
            <p:nvSpPr>
              <p:cNvPr id="62604"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pPr fontAlgn="auto">
                  <a:spcBef>
                    <a:spcPts val="0"/>
                  </a:spcBef>
                  <a:spcAft>
                    <a:spcPts val="0"/>
                  </a:spcAft>
                  <a:defRPr/>
                </a:pPr>
                <a:endParaRPr lang="ru-RU">
                  <a:latin typeface="+mn-lt"/>
                </a:endParaRPr>
              </a:p>
            </p:txBody>
          </p:sp>
          <p:sp>
            <p:nvSpPr>
              <p:cNvPr id="62605"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pPr fontAlgn="auto">
                  <a:spcBef>
                    <a:spcPts val="0"/>
                  </a:spcBef>
                  <a:spcAft>
                    <a:spcPts val="0"/>
                  </a:spcAft>
                  <a:defRPr/>
                </a:pPr>
                <a:endParaRPr lang="ru-RU">
                  <a:latin typeface="+mn-lt"/>
                </a:endParaRPr>
              </a:p>
            </p:txBody>
          </p:sp>
          <p:sp>
            <p:nvSpPr>
              <p:cNvPr id="62606"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pPr fontAlgn="auto">
                  <a:spcBef>
                    <a:spcPts val="0"/>
                  </a:spcBef>
                  <a:spcAft>
                    <a:spcPts val="0"/>
                  </a:spcAft>
                  <a:defRPr/>
                </a:pPr>
                <a:endParaRPr lang="ru-RU">
                  <a:latin typeface="+mn-lt"/>
                </a:endParaRPr>
              </a:p>
            </p:txBody>
          </p:sp>
          <p:sp>
            <p:nvSpPr>
              <p:cNvPr id="62607"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pPr fontAlgn="auto">
                  <a:spcBef>
                    <a:spcPts val="0"/>
                  </a:spcBef>
                  <a:spcAft>
                    <a:spcPts val="0"/>
                  </a:spcAft>
                  <a:defRPr/>
                </a:pPr>
                <a:endParaRPr lang="ru-RU">
                  <a:latin typeface="+mn-lt"/>
                </a:endParaRPr>
              </a:p>
            </p:txBody>
          </p:sp>
          <p:sp>
            <p:nvSpPr>
              <p:cNvPr id="62608"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lstStyle/>
              <a:p>
                <a:pPr fontAlgn="auto">
                  <a:spcBef>
                    <a:spcPts val="0"/>
                  </a:spcBef>
                  <a:spcAft>
                    <a:spcPts val="0"/>
                  </a:spcAft>
                  <a:defRPr/>
                </a:pPr>
                <a:endParaRPr lang="ru-RU">
                  <a:latin typeface="+mn-lt"/>
                </a:endParaRPr>
              </a:p>
            </p:txBody>
          </p:sp>
          <p:sp>
            <p:nvSpPr>
              <p:cNvPr id="62609"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lstStyle/>
              <a:p>
                <a:pPr fontAlgn="auto">
                  <a:spcBef>
                    <a:spcPts val="0"/>
                  </a:spcBef>
                  <a:spcAft>
                    <a:spcPts val="0"/>
                  </a:spcAft>
                  <a:defRPr/>
                </a:pPr>
                <a:endParaRPr lang="ru-RU">
                  <a:latin typeface="+mn-lt"/>
                </a:endParaRPr>
              </a:p>
            </p:txBody>
          </p:sp>
          <p:sp>
            <p:nvSpPr>
              <p:cNvPr id="62610"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lstStyle/>
              <a:p>
                <a:pPr fontAlgn="auto">
                  <a:spcBef>
                    <a:spcPts val="0"/>
                  </a:spcBef>
                  <a:spcAft>
                    <a:spcPts val="0"/>
                  </a:spcAft>
                  <a:defRPr/>
                </a:pPr>
                <a:endParaRPr lang="ru-RU">
                  <a:latin typeface="+mn-lt"/>
                </a:endParaRPr>
              </a:p>
            </p:txBody>
          </p:sp>
          <p:sp>
            <p:nvSpPr>
              <p:cNvPr id="62611"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612"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2613"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pPr fontAlgn="auto">
                  <a:spcBef>
                    <a:spcPts val="0"/>
                  </a:spcBef>
                  <a:spcAft>
                    <a:spcPts val="0"/>
                  </a:spcAft>
                  <a:defRPr/>
                </a:pPr>
                <a:endParaRPr lang="ru-RU">
                  <a:latin typeface="+mn-lt"/>
                </a:endParaRPr>
              </a:p>
            </p:txBody>
          </p:sp>
          <p:sp>
            <p:nvSpPr>
              <p:cNvPr id="62614"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pPr fontAlgn="auto">
                  <a:spcBef>
                    <a:spcPts val="0"/>
                  </a:spcBef>
                  <a:spcAft>
                    <a:spcPts val="0"/>
                  </a:spcAft>
                  <a:defRPr/>
                </a:pPr>
                <a:endParaRPr lang="ru-RU">
                  <a:latin typeface="+mn-lt"/>
                </a:endParaRPr>
              </a:p>
            </p:txBody>
          </p:sp>
          <p:sp>
            <p:nvSpPr>
              <p:cNvPr id="62615"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fontAlgn="auto">
                  <a:spcBef>
                    <a:spcPts val="0"/>
                  </a:spcBef>
                  <a:spcAft>
                    <a:spcPts val="0"/>
                  </a:spcAft>
                  <a:defRPr/>
                </a:pPr>
                <a:endParaRPr lang="ru-RU">
                  <a:latin typeface="+mn-lt"/>
                </a:endParaRPr>
              </a:p>
            </p:txBody>
          </p:sp>
          <p:sp>
            <p:nvSpPr>
              <p:cNvPr id="62616"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fontAlgn="auto">
                  <a:spcBef>
                    <a:spcPts val="0"/>
                  </a:spcBef>
                  <a:spcAft>
                    <a:spcPts val="0"/>
                  </a:spcAft>
                  <a:defRPr/>
                </a:pPr>
                <a:endParaRPr lang="ru-RU">
                  <a:latin typeface="+mn-lt"/>
                </a:endParaRPr>
              </a:p>
            </p:txBody>
          </p:sp>
        </p:grpSp>
      </p:grpSp>
      <p:sp>
        <p:nvSpPr>
          <p:cNvPr id="62617" name="Rectangle 153"/>
          <p:cNvSpPr>
            <a:spLocks noGrp="1" noRot="1" noChangeArrowheads="1"/>
          </p:cNvSpPr>
          <p:nvPr>
            <p:ph type="title"/>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62618" name="Rectangle 154"/>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000">
                <a:latin typeface="Arial" charset="0"/>
              </a:defRPr>
            </a:lvl1pPr>
          </a:lstStyle>
          <a:p>
            <a:pPr>
              <a:defRPr/>
            </a:pPr>
            <a:endParaRPr lang="ru-RU"/>
          </a:p>
        </p:txBody>
      </p:sp>
      <p:sp>
        <p:nvSpPr>
          <p:cNvPr id="62619" name="Rectangle 15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000">
                <a:latin typeface="Arial" charset="0"/>
              </a:defRPr>
            </a:lvl1pPr>
          </a:lstStyle>
          <a:p>
            <a:pPr>
              <a:defRPr/>
            </a:pPr>
            <a:endParaRPr lang="ru-RU"/>
          </a:p>
        </p:txBody>
      </p:sp>
      <p:sp>
        <p:nvSpPr>
          <p:cNvPr id="62620" name="Rectangle 156"/>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000">
                <a:latin typeface="Arial" charset="0"/>
              </a:defRPr>
            </a:lvl1pPr>
          </a:lstStyle>
          <a:p>
            <a:pPr>
              <a:defRPr/>
            </a:pPr>
            <a:fld id="{FEED74E6-FB0A-4585-911E-A98D71DCB4AE}" type="slidenum">
              <a:rPr lang="ru-RU"/>
              <a:pPr>
                <a:defRPr/>
              </a:pPr>
              <a:t>‹#›</a:t>
            </a:fld>
            <a:endParaRPr lang="ru-RU"/>
          </a:p>
        </p:txBody>
      </p:sp>
      <p:sp>
        <p:nvSpPr>
          <p:cNvPr id="62621" name="Rectangle 157"/>
          <p:cNvSpPr>
            <a:spLocks noGrp="1" noRot="1" noChangeArrowheads="1"/>
          </p:cNvSpPr>
          <p:nvPr>
            <p:ph type="body" idx="1"/>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dk2" tx1="lt1" bg2="dk1" tx2="lt2" accent1="accent1" accent2="accent2" accent3="accent3" accent4="accent4" accent5="accent5" accent6="accent6" hlink="hlink" folHlink="folHlink"/>
  <p:sldLayoutIdLst>
    <p:sldLayoutId id="2147484358" r:id="rId1"/>
    <p:sldLayoutId id="2147484283" r:id="rId2"/>
    <p:sldLayoutId id="2147484282" r:id="rId3"/>
    <p:sldLayoutId id="2147484281" r:id="rId4"/>
    <p:sldLayoutId id="2147484280" r:id="rId5"/>
    <p:sldLayoutId id="2147484279" r:id="rId6"/>
    <p:sldLayoutId id="2147484278" r:id="rId7"/>
    <p:sldLayoutId id="2147484277" r:id="rId8"/>
    <p:sldLayoutId id="2147484276" r:id="rId9"/>
    <p:sldLayoutId id="2147484275" r:id="rId10"/>
    <p:sldLayoutId id="2147484274" r:id="rId11"/>
    <p:sldLayoutId id="2147484273"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2617"/>
                                        </p:tgtEl>
                                        <p:attrNameLst>
                                          <p:attrName>style.visibility</p:attrName>
                                        </p:attrNameLst>
                                      </p:cBhvr>
                                      <p:to>
                                        <p:strVal val="visible"/>
                                      </p:to>
                                    </p:set>
                                    <p:animEffect transition="in" filter="fade">
                                      <p:cBhvr>
                                        <p:cTn id="7" dur="1000"/>
                                        <p:tgtEl>
                                          <p:spTgt spid="62617"/>
                                        </p:tgtEl>
                                      </p:cBhvr>
                                    </p:animEffect>
                                    <p:anim calcmode="lin" valueType="num">
                                      <p:cBhvr>
                                        <p:cTn id="8" dur="1000" fill="hold"/>
                                        <p:tgtEl>
                                          <p:spTgt spid="62617"/>
                                        </p:tgtEl>
                                        <p:attrNameLst>
                                          <p:attrName>ppt_x</p:attrName>
                                        </p:attrNameLst>
                                      </p:cBhvr>
                                      <p:tavLst>
                                        <p:tav tm="0">
                                          <p:val>
                                            <p:strVal val="#ppt_x"/>
                                          </p:val>
                                        </p:tav>
                                        <p:tav tm="100000">
                                          <p:val>
                                            <p:strVal val="#ppt_x"/>
                                          </p:val>
                                        </p:tav>
                                      </p:tavLst>
                                    </p:anim>
                                    <p:anim calcmode="lin" valueType="num">
                                      <p:cBhvr>
                                        <p:cTn id="9" dur="1000" fill="hold"/>
                                        <p:tgtEl>
                                          <p:spTgt spid="626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grpId="0" nodeType="clickEffect">
                                  <p:stCondLst>
                                    <p:cond delay="0"/>
                                  </p:stCondLst>
                                  <p:childTnLst>
                                    <p:set>
                                      <p:cBhvr>
                                        <p:cTn id="13" dur="1" fill="hold">
                                          <p:stCondLst>
                                            <p:cond delay="0"/>
                                          </p:stCondLst>
                                        </p:cTn>
                                        <p:tgtEl>
                                          <p:spTgt spid="62621">
                                            <p:txEl>
                                              <p:pRg st="0" end="0"/>
                                            </p:txEl>
                                          </p:spTgt>
                                        </p:tgtEl>
                                        <p:attrNameLst>
                                          <p:attrName>style.visibility</p:attrName>
                                        </p:attrNameLst>
                                      </p:cBhvr>
                                      <p:to>
                                        <p:strVal val="visible"/>
                                      </p:to>
                                    </p:set>
                                    <p:anim calcmode="lin" valueType="num">
                                      <p:cBhvr additive="base">
                                        <p:cTn id="14" dur="1000" fill="hold">
                                          <p:stCondLst>
                                            <p:cond delay="0"/>
                                          </p:stCondLst>
                                        </p:cTn>
                                        <p:tgtEl>
                                          <p:spTgt spid="62621">
                                            <p:txEl>
                                              <p:pRg st="0" end="0"/>
                                            </p:txEl>
                                          </p:spTgt>
                                        </p:tgtEl>
                                        <p:attrNameLst>
                                          <p:attrName>ppt_x</p:attrName>
                                        </p:attrNameLst>
                                      </p:cBhvr>
                                      <p:tavLst>
                                        <p:tav tm="0">
                                          <p:val>
                                            <p:strVal val="#ppt_x"/>
                                          </p:val>
                                        </p:tav>
                                        <p:tav tm="100000">
                                          <p:val>
                                            <p:strVal val="#ppt_x"/>
                                          </p:val>
                                        </p:tav>
                                      </p:tavLst>
                                    </p:anim>
                                    <p:anim calcmode="lin" valueType="num">
                                      <p:cBhvr additive="base">
                                        <p:cTn id="15" dur="1000" fill="hold">
                                          <p:stCondLst>
                                            <p:cond delay="0"/>
                                          </p:stCondLst>
                                        </p:cTn>
                                        <p:tgtEl>
                                          <p:spTgt spid="62621">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1" fill="hold" grpId="0" nodeType="clickEffect">
                                  <p:stCondLst>
                                    <p:cond delay="0"/>
                                  </p:stCondLst>
                                  <p:childTnLst>
                                    <p:set>
                                      <p:cBhvr>
                                        <p:cTn id="19" dur="1" fill="hold">
                                          <p:stCondLst>
                                            <p:cond delay="0"/>
                                          </p:stCondLst>
                                        </p:cTn>
                                        <p:tgtEl>
                                          <p:spTgt spid="62621">
                                            <p:txEl>
                                              <p:pRg st="1" end="1"/>
                                            </p:txEl>
                                          </p:spTgt>
                                        </p:tgtEl>
                                        <p:attrNameLst>
                                          <p:attrName>style.visibility</p:attrName>
                                        </p:attrNameLst>
                                      </p:cBhvr>
                                      <p:to>
                                        <p:strVal val="visible"/>
                                      </p:to>
                                    </p:set>
                                    <p:anim calcmode="lin" valueType="num">
                                      <p:cBhvr additive="base">
                                        <p:cTn id="20" dur="1000" fill="hold">
                                          <p:stCondLst>
                                            <p:cond delay="0"/>
                                          </p:stCondLst>
                                        </p:cTn>
                                        <p:tgtEl>
                                          <p:spTgt spid="62621">
                                            <p:txEl>
                                              <p:pRg st="1" end="1"/>
                                            </p:txEl>
                                          </p:spTgt>
                                        </p:tgtEl>
                                        <p:attrNameLst>
                                          <p:attrName>ppt_x</p:attrName>
                                        </p:attrNameLst>
                                      </p:cBhvr>
                                      <p:tavLst>
                                        <p:tav tm="0">
                                          <p:val>
                                            <p:strVal val="#ppt_x"/>
                                          </p:val>
                                        </p:tav>
                                        <p:tav tm="100000">
                                          <p:val>
                                            <p:strVal val="#ppt_x"/>
                                          </p:val>
                                        </p:tav>
                                      </p:tavLst>
                                    </p:anim>
                                    <p:anim calcmode="lin" valueType="num">
                                      <p:cBhvr additive="base">
                                        <p:cTn id="21" dur="1000" fill="hold">
                                          <p:stCondLst>
                                            <p:cond delay="0"/>
                                          </p:stCondLst>
                                        </p:cTn>
                                        <p:tgtEl>
                                          <p:spTgt spid="62621">
                                            <p:txEl>
                                              <p:pRg st="1" end="1"/>
                                            </p:txEl>
                                          </p:spTgt>
                                        </p:tgtEl>
                                        <p:attrNameLst>
                                          <p:attrName>ppt_y</p:attrName>
                                        </p:attrNameLst>
                                      </p:cBhvr>
                                      <p:tavLst>
                                        <p:tav tm="0">
                                          <p:val>
                                            <p:strVal val="0-#ppt_h/2"/>
                                          </p:val>
                                        </p:tav>
                                        <p:tav tm="100000">
                                          <p:val>
                                            <p:strVal val="#ppt_y"/>
                                          </p:val>
                                        </p:tav>
                                      </p:tavLst>
                                    </p:anim>
                                  </p:childTnLst>
                                </p:cTn>
                              </p:par>
                              <p:par>
                                <p:cTn id="22" presetID="2" presetClass="entr" presetSubtype="1" fill="hold" grpId="0" nodeType="withEffect">
                                  <p:stCondLst>
                                    <p:cond delay="0"/>
                                  </p:stCondLst>
                                  <p:childTnLst>
                                    <p:set>
                                      <p:cBhvr>
                                        <p:cTn id="23" dur="1" fill="hold">
                                          <p:stCondLst>
                                            <p:cond delay="0"/>
                                          </p:stCondLst>
                                        </p:cTn>
                                        <p:tgtEl>
                                          <p:spTgt spid="62621">
                                            <p:txEl>
                                              <p:pRg st="2" end="2"/>
                                            </p:txEl>
                                          </p:spTgt>
                                        </p:tgtEl>
                                        <p:attrNameLst>
                                          <p:attrName>style.visibility</p:attrName>
                                        </p:attrNameLst>
                                      </p:cBhvr>
                                      <p:to>
                                        <p:strVal val="visible"/>
                                      </p:to>
                                    </p:set>
                                    <p:anim calcmode="lin" valueType="num">
                                      <p:cBhvr additive="base">
                                        <p:cTn id="24" dur="1000" fill="hold">
                                          <p:stCondLst>
                                            <p:cond delay="0"/>
                                          </p:stCondLst>
                                        </p:cTn>
                                        <p:tgtEl>
                                          <p:spTgt spid="62621">
                                            <p:txEl>
                                              <p:pRg st="2" end="2"/>
                                            </p:txEl>
                                          </p:spTgt>
                                        </p:tgtEl>
                                        <p:attrNameLst>
                                          <p:attrName>ppt_x</p:attrName>
                                        </p:attrNameLst>
                                      </p:cBhvr>
                                      <p:tavLst>
                                        <p:tav tm="0">
                                          <p:val>
                                            <p:strVal val="#ppt_x"/>
                                          </p:val>
                                        </p:tav>
                                        <p:tav tm="100000">
                                          <p:val>
                                            <p:strVal val="#ppt_x"/>
                                          </p:val>
                                        </p:tav>
                                      </p:tavLst>
                                    </p:anim>
                                    <p:anim calcmode="lin" valueType="num">
                                      <p:cBhvr additive="base">
                                        <p:cTn id="25" dur="1000" fill="hold">
                                          <p:stCondLst>
                                            <p:cond delay="0"/>
                                          </p:stCondLst>
                                        </p:cTn>
                                        <p:tgtEl>
                                          <p:spTgt spid="62621">
                                            <p:txEl>
                                              <p:pRg st="2" end="2"/>
                                            </p:txEl>
                                          </p:spTgt>
                                        </p:tgtEl>
                                        <p:attrNameLst>
                                          <p:attrName>ppt_y</p:attrName>
                                        </p:attrNameLst>
                                      </p:cBhvr>
                                      <p:tavLst>
                                        <p:tav tm="0">
                                          <p:val>
                                            <p:strVal val="0-#ppt_h/2"/>
                                          </p:val>
                                        </p:tav>
                                        <p:tav tm="100000">
                                          <p:val>
                                            <p:strVal val="#ppt_y"/>
                                          </p:val>
                                        </p:tav>
                                      </p:tavLst>
                                    </p:anim>
                                  </p:childTnLst>
                                </p:cTn>
                              </p:par>
                              <p:par>
                                <p:cTn id="26" presetID="2" presetClass="entr" presetSubtype="1" fill="hold" grpId="0" nodeType="withEffect">
                                  <p:stCondLst>
                                    <p:cond delay="0"/>
                                  </p:stCondLst>
                                  <p:childTnLst>
                                    <p:set>
                                      <p:cBhvr>
                                        <p:cTn id="27" dur="1" fill="hold">
                                          <p:stCondLst>
                                            <p:cond delay="0"/>
                                          </p:stCondLst>
                                        </p:cTn>
                                        <p:tgtEl>
                                          <p:spTgt spid="62621">
                                            <p:txEl>
                                              <p:pRg st="3" end="3"/>
                                            </p:txEl>
                                          </p:spTgt>
                                        </p:tgtEl>
                                        <p:attrNameLst>
                                          <p:attrName>style.visibility</p:attrName>
                                        </p:attrNameLst>
                                      </p:cBhvr>
                                      <p:to>
                                        <p:strVal val="visible"/>
                                      </p:to>
                                    </p:set>
                                    <p:anim calcmode="lin" valueType="num">
                                      <p:cBhvr additive="base">
                                        <p:cTn id="28" dur="1000" fill="hold">
                                          <p:stCondLst>
                                            <p:cond delay="0"/>
                                          </p:stCondLst>
                                        </p:cTn>
                                        <p:tgtEl>
                                          <p:spTgt spid="62621">
                                            <p:txEl>
                                              <p:pRg st="3" end="3"/>
                                            </p:txEl>
                                          </p:spTgt>
                                        </p:tgtEl>
                                        <p:attrNameLst>
                                          <p:attrName>ppt_x</p:attrName>
                                        </p:attrNameLst>
                                      </p:cBhvr>
                                      <p:tavLst>
                                        <p:tav tm="0">
                                          <p:val>
                                            <p:strVal val="#ppt_x"/>
                                          </p:val>
                                        </p:tav>
                                        <p:tav tm="100000">
                                          <p:val>
                                            <p:strVal val="#ppt_x"/>
                                          </p:val>
                                        </p:tav>
                                      </p:tavLst>
                                    </p:anim>
                                    <p:anim calcmode="lin" valueType="num">
                                      <p:cBhvr additive="base">
                                        <p:cTn id="29" dur="1000" fill="hold">
                                          <p:stCondLst>
                                            <p:cond delay="0"/>
                                          </p:stCondLst>
                                        </p:cTn>
                                        <p:tgtEl>
                                          <p:spTgt spid="62621">
                                            <p:txEl>
                                              <p:pRg st="3" end="3"/>
                                            </p:txEl>
                                          </p:spTgt>
                                        </p:tgtEl>
                                        <p:attrNameLst>
                                          <p:attrName>ppt_y</p:attrName>
                                        </p:attrNameLst>
                                      </p:cBhvr>
                                      <p:tavLst>
                                        <p:tav tm="0">
                                          <p:val>
                                            <p:strVal val="0-#ppt_h/2"/>
                                          </p:val>
                                        </p:tav>
                                        <p:tav tm="100000">
                                          <p:val>
                                            <p:strVal val="#ppt_y"/>
                                          </p:val>
                                        </p:tav>
                                      </p:tavLst>
                                    </p:anim>
                                  </p:childTnLst>
                                </p:cTn>
                              </p:par>
                              <p:par>
                                <p:cTn id="30" presetID="2" presetClass="entr" presetSubtype="1" fill="hold" grpId="0" nodeType="withEffect">
                                  <p:stCondLst>
                                    <p:cond delay="0"/>
                                  </p:stCondLst>
                                  <p:childTnLst>
                                    <p:set>
                                      <p:cBhvr>
                                        <p:cTn id="31" dur="1" fill="hold">
                                          <p:stCondLst>
                                            <p:cond delay="0"/>
                                          </p:stCondLst>
                                        </p:cTn>
                                        <p:tgtEl>
                                          <p:spTgt spid="62621">
                                            <p:txEl>
                                              <p:pRg st="4" end="4"/>
                                            </p:txEl>
                                          </p:spTgt>
                                        </p:tgtEl>
                                        <p:attrNameLst>
                                          <p:attrName>style.visibility</p:attrName>
                                        </p:attrNameLst>
                                      </p:cBhvr>
                                      <p:to>
                                        <p:strVal val="visible"/>
                                      </p:to>
                                    </p:set>
                                    <p:anim calcmode="lin" valueType="num">
                                      <p:cBhvr additive="base">
                                        <p:cTn id="32" dur="1000" fill="hold">
                                          <p:stCondLst>
                                            <p:cond delay="0"/>
                                          </p:stCondLst>
                                        </p:cTn>
                                        <p:tgtEl>
                                          <p:spTgt spid="62621">
                                            <p:txEl>
                                              <p:pRg st="4" end="4"/>
                                            </p:txEl>
                                          </p:spTgt>
                                        </p:tgtEl>
                                        <p:attrNameLst>
                                          <p:attrName>ppt_x</p:attrName>
                                        </p:attrNameLst>
                                      </p:cBhvr>
                                      <p:tavLst>
                                        <p:tav tm="0">
                                          <p:val>
                                            <p:strVal val="#ppt_x"/>
                                          </p:val>
                                        </p:tav>
                                        <p:tav tm="100000">
                                          <p:val>
                                            <p:strVal val="#ppt_x"/>
                                          </p:val>
                                        </p:tav>
                                      </p:tavLst>
                                    </p:anim>
                                    <p:anim calcmode="lin" valueType="num">
                                      <p:cBhvr additive="base">
                                        <p:cTn id="33" dur="1000" fill="hold">
                                          <p:stCondLst>
                                            <p:cond delay="0"/>
                                          </p:stCondLst>
                                        </p:cTn>
                                        <p:tgtEl>
                                          <p:spTgt spid="62621">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617" grpId="0"/>
      <p:bldP spid="62621" grpId="0" build="p" rev="1">
        <p:tmplLst>
          <p:tmpl lvl="1">
            <p:tnLst>
              <p:par>
                <p:cTn presetID="2" presetClass="entr" presetSubtype="1" fill="hold" nodeType="clickEffect">
                  <p:stCondLst>
                    <p:cond delay="0"/>
                  </p:stCondLst>
                  <p:childTnLst>
                    <p:set>
                      <p:cBhvr>
                        <p:cTn dur="1" fill="hold">
                          <p:stCondLst>
                            <p:cond delay="0"/>
                          </p:stCondLst>
                        </p:cTn>
                        <p:tgtEl>
                          <p:spTgt spid="62621"/>
                        </p:tgtEl>
                        <p:attrNameLst>
                          <p:attrName>style.visibility</p:attrName>
                        </p:attrNameLst>
                      </p:cBhvr>
                      <p:to>
                        <p:strVal val="visible"/>
                      </p:to>
                    </p:set>
                    <p:anim calcmode="lin" valueType="num">
                      <p:cBhvr additive="base">
                        <p:cTn dur="1000" fill="hold">
                          <p:stCondLst>
                            <p:cond delay="0"/>
                          </p:stCondLst>
                        </p:cTn>
                        <p:tgtEl>
                          <p:spTgt spid="62621"/>
                        </p:tgtEl>
                        <p:attrNameLst>
                          <p:attrName>ppt_x</p:attrName>
                        </p:attrNameLst>
                      </p:cBhvr>
                      <p:tavLst>
                        <p:tav tm="0">
                          <p:val>
                            <p:strVal val="#ppt_x"/>
                          </p:val>
                        </p:tav>
                        <p:tav tm="100000">
                          <p:val>
                            <p:strVal val="#ppt_x"/>
                          </p:val>
                        </p:tav>
                      </p:tavLst>
                    </p:anim>
                    <p:anim calcmode="lin" valueType="num">
                      <p:cBhvr additive="base">
                        <p:cTn dur="1000" fill="hold">
                          <p:stCondLst>
                            <p:cond delay="0"/>
                          </p:stCondLst>
                        </p:cTn>
                        <p:tgtEl>
                          <p:spTgt spid="62621"/>
                        </p:tgtEl>
                        <p:attrNameLst>
                          <p:attrName>ppt_y</p:attrName>
                        </p:attrNameLst>
                      </p:cBhvr>
                      <p:tavLst>
                        <p:tav tm="0">
                          <p:val>
                            <p:strVal val="0-#ppt_h/2"/>
                          </p:val>
                        </p:tav>
                        <p:tav tm="100000">
                          <p:val>
                            <p:strVal val="#ppt_y"/>
                          </p:val>
                        </p:tav>
                      </p:tavLst>
                    </p:anim>
                  </p:childTnLst>
                </p:cTn>
              </p:par>
            </p:tnLst>
          </p:tmpl>
          <p:tmpl lvl="2">
            <p:tnLst>
              <p:par>
                <p:cTn presetID="2" presetClass="entr" presetSubtype="1" fill="hold" nodeType="clickEffect">
                  <p:stCondLst>
                    <p:cond delay="0"/>
                  </p:stCondLst>
                  <p:childTnLst>
                    <p:set>
                      <p:cBhvr>
                        <p:cTn dur="1" fill="hold">
                          <p:stCondLst>
                            <p:cond delay="0"/>
                          </p:stCondLst>
                        </p:cTn>
                        <p:tgtEl>
                          <p:spTgt spid="62621"/>
                        </p:tgtEl>
                        <p:attrNameLst>
                          <p:attrName>style.visibility</p:attrName>
                        </p:attrNameLst>
                      </p:cBhvr>
                      <p:to>
                        <p:strVal val="visible"/>
                      </p:to>
                    </p:set>
                    <p:anim calcmode="lin" valueType="num">
                      <p:cBhvr additive="base">
                        <p:cTn dur="1000" fill="hold">
                          <p:stCondLst>
                            <p:cond delay="0"/>
                          </p:stCondLst>
                        </p:cTn>
                        <p:tgtEl>
                          <p:spTgt spid="62621"/>
                        </p:tgtEl>
                        <p:attrNameLst>
                          <p:attrName>ppt_x</p:attrName>
                        </p:attrNameLst>
                      </p:cBhvr>
                      <p:tavLst>
                        <p:tav tm="0">
                          <p:val>
                            <p:strVal val="#ppt_x"/>
                          </p:val>
                        </p:tav>
                        <p:tav tm="100000">
                          <p:val>
                            <p:strVal val="#ppt_x"/>
                          </p:val>
                        </p:tav>
                      </p:tavLst>
                    </p:anim>
                    <p:anim calcmode="lin" valueType="num">
                      <p:cBhvr additive="base">
                        <p:cTn dur="1000" fill="hold">
                          <p:stCondLst>
                            <p:cond delay="0"/>
                          </p:stCondLst>
                        </p:cTn>
                        <p:tgtEl>
                          <p:spTgt spid="62621"/>
                        </p:tgtEl>
                        <p:attrNameLst>
                          <p:attrName>ppt_y</p:attrName>
                        </p:attrNameLst>
                      </p:cBhvr>
                      <p:tavLst>
                        <p:tav tm="0">
                          <p:val>
                            <p:strVal val="0-#ppt_h/2"/>
                          </p:val>
                        </p:tav>
                        <p:tav tm="100000">
                          <p:val>
                            <p:strVal val="#ppt_y"/>
                          </p:val>
                        </p:tav>
                      </p:tavLst>
                    </p:anim>
                  </p:childTnLst>
                </p:cTn>
              </p:par>
            </p:tnLst>
          </p:tmpl>
          <p:tmpl lvl="3">
            <p:tnLst>
              <p:par>
                <p:cTn presetID="2" presetClass="entr" presetSubtype="1" fill="hold" nodeType="withEffect">
                  <p:stCondLst>
                    <p:cond delay="0"/>
                  </p:stCondLst>
                  <p:childTnLst>
                    <p:set>
                      <p:cBhvr>
                        <p:cTn dur="1" fill="hold">
                          <p:stCondLst>
                            <p:cond delay="0"/>
                          </p:stCondLst>
                        </p:cTn>
                        <p:tgtEl>
                          <p:spTgt spid="62621"/>
                        </p:tgtEl>
                        <p:attrNameLst>
                          <p:attrName>style.visibility</p:attrName>
                        </p:attrNameLst>
                      </p:cBhvr>
                      <p:to>
                        <p:strVal val="visible"/>
                      </p:to>
                    </p:set>
                    <p:anim calcmode="lin" valueType="num">
                      <p:cBhvr additive="base">
                        <p:cTn dur="1000" fill="hold">
                          <p:stCondLst>
                            <p:cond delay="0"/>
                          </p:stCondLst>
                        </p:cTn>
                        <p:tgtEl>
                          <p:spTgt spid="62621"/>
                        </p:tgtEl>
                        <p:attrNameLst>
                          <p:attrName>ppt_x</p:attrName>
                        </p:attrNameLst>
                      </p:cBhvr>
                      <p:tavLst>
                        <p:tav tm="0">
                          <p:val>
                            <p:strVal val="#ppt_x"/>
                          </p:val>
                        </p:tav>
                        <p:tav tm="100000">
                          <p:val>
                            <p:strVal val="#ppt_x"/>
                          </p:val>
                        </p:tav>
                      </p:tavLst>
                    </p:anim>
                    <p:anim calcmode="lin" valueType="num">
                      <p:cBhvr additive="base">
                        <p:cTn dur="1000" fill="hold">
                          <p:stCondLst>
                            <p:cond delay="0"/>
                          </p:stCondLst>
                        </p:cTn>
                        <p:tgtEl>
                          <p:spTgt spid="62621"/>
                        </p:tgtEl>
                        <p:attrNameLst>
                          <p:attrName>ppt_y</p:attrName>
                        </p:attrNameLst>
                      </p:cBhvr>
                      <p:tavLst>
                        <p:tav tm="0">
                          <p:val>
                            <p:strVal val="0-#ppt_h/2"/>
                          </p:val>
                        </p:tav>
                        <p:tav tm="100000">
                          <p:val>
                            <p:strVal val="#ppt_y"/>
                          </p:val>
                        </p:tav>
                      </p:tavLst>
                    </p:anim>
                  </p:childTnLst>
                </p:cTn>
              </p:par>
            </p:tnLst>
          </p:tmpl>
          <p:tmpl lvl="4">
            <p:tnLst>
              <p:par>
                <p:cTn presetID="2" presetClass="entr" presetSubtype="1" fill="hold" nodeType="withEffect">
                  <p:stCondLst>
                    <p:cond delay="0"/>
                  </p:stCondLst>
                  <p:childTnLst>
                    <p:set>
                      <p:cBhvr>
                        <p:cTn dur="1" fill="hold">
                          <p:stCondLst>
                            <p:cond delay="0"/>
                          </p:stCondLst>
                        </p:cTn>
                        <p:tgtEl>
                          <p:spTgt spid="62621"/>
                        </p:tgtEl>
                        <p:attrNameLst>
                          <p:attrName>style.visibility</p:attrName>
                        </p:attrNameLst>
                      </p:cBhvr>
                      <p:to>
                        <p:strVal val="visible"/>
                      </p:to>
                    </p:set>
                    <p:anim calcmode="lin" valueType="num">
                      <p:cBhvr additive="base">
                        <p:cTn dur="1000" fill="hold">
                          <p:stCondLst>
                            <p:cond delay="0"/>
                          </p:stCondLst>
                        </p:cTn>
                        <p:tgtEl>
                          <p:spTgt spid="62621"/>
                        </p:tgtEl>
                        <p:attrNameLst>
                          <p:attrName>ppt_x</p:attrName>
                        </p:attrNameLst>
                      </p:cBhvr>
                      <p:tavLst>
                        <p:tav tm="0">
                          <p:val>
                            <p:strVal val="#ppt_x"/>
                          </p:val>
                        </p:tav>
                        <p:tav tm="100000">
                          <p:val>
                            <p:strVal val="#ppt_x"/>
                          </p:val>
                        </p:tav>
                      </p:tavLst>
                    </p:anim>
                    <p:anim calcmode="lin" valueType="num">
                      <p:cBhvr additive="base">
                        <p:cTn dur="1000" fill="hold">
                          <p:stCondLst>
                            <p:cond delay="0"/>
                          </p:stCondLst>
                        </p:cTn>
                        <p:tgtEl>
                          <p:spTgt spid="62621"/>
                        </p:tgtEl>
                        <p:attrNameLst>
                          <p:attrName>ppt_y</p:attrName>
                        </p:attrNameLst>
                      </p:cBhvr>
                      <p:tavLst>
                        <p:tav tm="0">
                          <p:val>
                            <p:strVal val="0-#ppt_h/2"/>
                          </p:val>
                        </p:tav>
                        <p:tav tm="100000">
                          <p:val>
                            <p:strVal val="#ppt_y"/>
                          </p:val>
                        </p:tav>
                      </p:tavLst>
                    </p:anim>
                  </p:childTnLst>
                </p:cTn>
              </p:par>
            </p:tnLst>
          </p:tmpl>
          <p:tmpl lvl="5">
            <p:tnLst>
              <p:par>
                <p:cTn presetID="2" presetClass="entr" presetSubtype="1" fill="hold" nodeType="withEffect">
                  <p:stCondLst>
                    <p:cond delay="0"/>
                  </p:stCondLst>
                  <p:childTnLst>
                    <p:set>
                      <p:cBhvr>
                        <p:cTn dur="1" fill="hold">
                          <p:stCondLst>
                            <p:cond delay="0"/>
                          </p:stCondLst>
                        </p:cTn>
                        <p:tgtEl>
                          <p:spTgt spid="62621"/>
                        </p:tgtEl>
                        <p:attrNameLst>
                          <p:attrName>style.visibility</p:attrName>
                        </p:attrNameLst>
                      </p:cBhvr>
                      <p:to>
                        <p:strVal val="visible"/>
                      </p:to>
                    </p:set>
                    <p:anim calcmode="lin" valueType="num">
                      <p:cBhvr additive="base">
                        <p:cTn dur="1000" fill="hold">
                          <p:stCondLst>
                            <p:cond delay="0"/>
                          </p:stCondLst>
                        </p:cTn>
                        <p:tgtEl>
                          <p:spTgt spid="62621"/>
                        </p:tgtEl>
                        <p:attrNameLst>
                          <p:attrName>ppt_x</p:attrName>
                        </p:attrNameLst>
                      </p:cBhvr>
                      <p:tavLst>
                        <p:tav tm="0">
                          <p:val>
                            <p:strVal val="#ppt_x"/>
                          </p:val>
                        </p:tav>
                        <p:tav tm="100000">
                          <p:val>
                            <p:strVal val="#ppt_x"/>
                          </p:val>
                        </p:tav>
                      </p:tavLst>
                    </p:anim>
                    <p:anim calcmode="lin" valueType="num">
                      <p:cBhvr additive="base">
                        <p:cTn dur="1000" fill="hold">
                          <p:stCondLst>
                            <p:cond delay="0"/>
                          </p:stCondLst>
                        </p:cTn>
                        <p:tgtEl>
                          <p:spTgt spid="62621"/>
                        </p:tgtEl>
                        <p:attrNameLst>
                          <p:attrName>ppt_y</p:attrName>
                        </p:attrNameLst>
                      </p:cBhvr>
                      <p:tavLst>
                        <p:tav tm="0">
                          <p:val>
                            <p:strVal val="0-#ppt_h/2"/>
                          </p:val>
                        </p:tav>
                        <p:tav tm="100000">
                          <p:val>
                            <p:strVal val="#ppt_y"/>
                          </p:val>
                        </p:tav>
                      </p:tavLst>
                    </p:anim>
                  </p:childTnLst>
                </p:cTn>
              </p:par>
            </p:tnLst>
          </p:tmpl>
        </p:tmplLst>
      </p:bldP>
    </p:bld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7522" name="Group 2"/>
          <p:cNvGrpSpPr>
            <a:grpSpLocks/>
          </p:cNvGrpSpPr>
          <p:nvPr/>
        </p:nvGrpSpPr>
        <p:grpSpPr bwMode="auto">
          <a:xfrm>
            <a:off x="0" y="0"/>
            <a:ext cx="7242175" cy="1981200"/>
            <a:chOff x="0" y="0"/>
            <a:chExt cx="4562" cy="1248"/>
          </a:xfrm>
        </p:grpSpPr>
        <p:sp>
          <p:nvSpPr>
            <p:cNvPr id="78851"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fontAlgn="auto">
                <a:spcBef>
                  <a:spcPts val="0"/>
                </a:spcBef>
                <a:spcAft>
                  <a:spcPts val="0"/>
                </a:spcAft>
                <a:defRPr/>
              </a:pPr>
              <a:endParaRPr lang="ru-RU">
                <a:latin typeface="+mn-lt"/>
              </a:endParaRPr>
            </a:p>
          </p:txBody>
        </p:sp>
        <p:sp>
          <p:nvSpPr>
            <p:cNvPr id="78852" name="Freeform 4"/>
            <p:cNvSpPr>
              <a:spLocks/>
            </p:cNvSpPr>
            <p:nvPr/>
          </p:nvSpPr>
          <p:spPr bwMode="hidden">
            <a:xfrm>
              <a:off x="0" y="0"/>
              <a:ext cx="4562" cy="1199"/>
            </a:xfrm>
            <a:custGeom>
              <a:avLst/>
              <a:gdLst/>
              <a:ahLst/>
              <a:cxnLst>
                <a:cxn ang="0">
                  <a:pos x="4560" y="932"/>
                </a:cxn>
                <a:cxn ang="0">
                  <a:pos x="0" y="1199"/>
                </a:cxn>
                <a:cxn ang="0">
                  <a:pos x="0" y="0"/>
                </a:cxn>
                <a:cxn ang="0">
                  <a:pos x="4562" y="0"/>
                </a:cxn>
                <a:cxn ang="0">
                  <a:pos x="4560" y="932"/>
                </a:cxn>
                <a:cxn ang="0">
                  <a:pos x="4560" y="932"/>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w="9525">
              <a:noFill/>
              <a:round/>
              <a:headEnd/>
              <a:tailEnd/>
            </a:ln>
          </p:spPr>
          <p:txBody>
            <a:bodyPr/>
            <a:lstStyle/>
            <a:p>
              <a:pPr fontAlgn="auto">
                <a:spcBef>
                  <a:spcPts val="0"/>
                </a:spcBef>
                <a:spcAft>
                  <a:spcPts val="0"/>
                </a:spcAft>
                <a:defRPr/>
              </a:pPr>
              <a:endParaRPr lang="ru-RU">
                <a:latin typeface="+mn-lt"/>
              </a:endParaRPr>
            </a:p>
          </p:txBody>
        </p:sp>
      </p:grpSp>
      <p:sp>
        <p:nvSpPr>
          <p:cNvPr id="78853"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78854"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78855"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effectLst>
                  <a:outerShdw blurRad="38100" dist="38100" dir="2700000" algn="tl">
                    <a:srgbClr val="000000"/>
                  </a:outerShdw>
                </a:effectLst>
                <a:latin typeface="+mn-lt"/>
              </a:defRPr>
            </a:lvl1pPr>
          </a:lstStyle>
          <a:p>
            <a:pPr>
              <a:defRPr/>
            </a:pPr>
            <a:endParaRPr lang="ru-RU"/>
          </a:p>
        </p:txBody>
      </p:sp>
      <p:sp>
        <p:nvSpPr>
          <p:cNvPr id="78856"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effectLst>
                  <a:outerShdw blurRad="38100" dist="38100" dir="2700000" algn="tl">
                    <a:srgbClr val="000000"/>
                  </a:outerShdw>
                </a:effectLst>
                <a:latin typeface="+mn-lt"/>
              </a:defRPr>
            </a:lvl1pPr>
          </a:lstStyle>
          <a:p>
            <a:pPr>
              <a:defRPr/>
            </a:pPr>
            <a:endParaRPr lang="ru-RU"/>
          </a:p>
        </p:txBody>
      </p:sp>
      <p:sp>
        <p:nvSpPr>
          <p:cNvPr id="78857"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200">
                <a:effectLst>
                  <a:outerShdw blurRad="38100" dist="38100" dir="2700000" algn="tl">
                    <a:srgbClr val="000000"/>
                  </a:outerShdw>
                </a:effectLst>
                <a:latin typeface="+mn-lt"/>
              </a:defRPr>
            </a:lvl1pPr>
          </a:lstStyle>
          <a:p>
            <a:pPr>
              <a:defRPr/>
            </a:pPr>
            <a:fld id="{7F8AB286-6473-4678-9047-897A6648CF24}" type="slidenum">
              <a:rPr lang="ru-RU"/>
              <a:pPr>
                <a:defRPr/>
              </a:pPr>
              <a:t>‹#›</a:t>
            </a:fld>
            <a:endParaRPr lang="ru-RU"/>
          </a:p>
        </p:txBody>
      </p:sp>
    </p:spTree>
  </p:cSld>
  <p:clrMap bg1="dk2" tx1="lt1" bg2="dk1" tx2="lt2" accent1="accent1" accent2="accent2" accent3="accent3" accent4="accent4" accent5="accent5" accent6="accent6" hlink="hlink" folHlink="folHlink"/>
  <p:sldLayoutIdLst>
    <p:sldLayoutId id="2147484359" r:id="rId1"/>
    <p:sldLayoutId id="2147484294" r:id="rId2"/>
    <p:sldLayoutId id="2147484293" r:id="rId3"/>
    <p:sldLayoutId id="2147484292" r:id="rId4"/>
    <p:sldLayoutId id="2147484291" r:id="rId5"/>
    <p:sldLayoutId id="2147484290" r:id="rId6"/>
    <p:sldLayoutId id="2147484289" r:id="rId7"/>
    <p:sldLayoutId id="2147484288" r:id="rId8"/>
    <p:sldLayoutId id="2147484287" r:id="rId9"/>
    <p:sldLayoutId id="2147484286" r:id="rId10"/>
    <p:sldLayoutId id="2147484285" r:id="rId11"/>
    <p:sldLayoutId id="2147484284"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8853"/>
                                        </p:tgtEl>
                                        <p:attrNameLst>
                                          <p:attrName>style.visibility</p:attrName>
                                        </p:attrNameLst>
                                      </p:cBhvr>
                                      <p:to>
                                        <p:strVal val="visible"/>
                                      </p:to>
                                    </p:set>
                                    <p:animEffect transition="in" filter="randombar(horizontal)">
                                      <p:cBhvr>
                                        <p:cTn id="7" dur="600">
                                          <p:stCondLst>
                                            <p:cond delay="0"/>
                                          </p:stCondLst>
                                        </p:cTn>
                                        <p:tgtEl>
                                          <p:spTgt spid="7885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8854">
                                            <p:txEl>
                                              <p:pRg st="0" end="0"/>
                                            </p:txEl>
                                          </p:spTgt>
                                        </p:tgtEl>
                                        <p:attrNameLst>
                                          <p:attrName>style.visibility</p:attrName>
                                        </p:attrNameLst>
                                      </p:cBhvr>
                                      <p:to>
                                        <p:strVal val="visible"/>
                                      </p:to>
                                    </p:set>
                                    <p:animEffect transition="in" filter="randombar(horizontal)">
                                      <p:cBhvr>
                                        <p:cTn id="12" dur="500"/>
                                        <p:tgtEl>
                                          <p:spTgt spid="78854">
                                            <p:txEl>
                                              <p:pRg st="0" end="0"/>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78854">
                                            <p:txEl>
                                              <p:pRg st="1" end="1"/>
                                            </p:txEl>
                                          </p:spTgt>
                                        </p:tgtEl>
                                        <p:attrNameLst>
                                          <p:attrName>style.visibility</p:attrName>
                                        </p:attrNameLst>
                                      </p:cBhvr>
                                      <p:to>
                                        <p:strVal val="visible"/>
                                      </p:to>
                                    </p:set>
                                    <p:animEffect transition="in" filter="randombar(horizontal)">
                                      <p:cBhvr>
                                        <p:cTn id="15" dur="500"/>
                                        <p:tgtEl>
                                          <p:spTgt spid="78854">
                                            <p:txEl>
                                              <p:pRg st="1" end="1"/>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78854">
                                            <p:txEl>
                                              <p:pRg st="2" end="2"/>
                                            </p:txEl>
                                          </p:spTgt>
                                        </p:tgtEl>
                                        <p:attrNameLst>
                                          <p:attrName>style.visibility</p:attrName>
                                        </p:attrNameLst>
                                      </p:cBhvr>
                                      <p:to>
                                        <p:strVal val="visible"/>
                                      </p:to>
                                    </p:set>
                                    <p:animEffect transition="in" filter="randombar(horizontal)">
                                      <p:cBhvr>
                                        <p:cTn id="18" dur="500"/>
                                        <p:tgtEl>
                                          <p:spTgt spid="78854">
                                            <p:txEl>
                                              <p:pRg st="2" end="2"/>
                                            </p:txEl>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78854">
                                            <p:txEl>
                                              <p:pRg st="3" end="3"/>
                                            </p:txEl>
                                          </p:spTgt>
                                        </p:tgtEl>
                                        <p:attrNameLst>
                                          <p:attrName>style.visibility</p:attrName>
                                        </p:attrNameLst>
                                      </p:cBhvr>
                                      <p:to>
                                        <p:strVal val="visible"/>
                                      </p:to>
                                    </p:set>
                                    <p:animEffect transition="in" filter="randombar(horizontal)">
                                      <p:cBhvr>
                                        <p:cTn id="21" dur="500"/>
                                        <p:tgtEl>
                                          <p:spTgt spid="78854">
                                            <p:txEl>
                                              <p:pRg st="3" end="3"/>
                                            </p:txEl>
                                          </p:spTgt>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78854">
                                            <p:txEl>
                                              <p:pRg st="4" end="4"/>
                                            </p:txEl>
                                          </p:spTgt>
                                        </p:tgtEl>
                                        <p:attrNameLst>
                                          <p:attrName>style.visibility</p:attrName>
                                        </p:attrNameLst>
                                      </p:cBhvr>
                                      <p:to>
                                        <p:strVal val="visible"/>
                                      </p:to>
                                    </p:set>
                                    <p:animEffect transition="in" filter="randombar(horizontal)">
                                      <p:cBhvr>
                                        <p:cTn id="24" dur="500"/>
                                        <p:tgtEl>
                                          <p:spTgt spid="7885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3" grpId="0"/>
      <p:bldP spid="78854" grpId="0" build="p">
        <p:tmplLst>
          <p:tmpl lvl="1">
            <p:tnLst>
              <p:par>
                <p:cTn presetID="14" presetClass="entr" presetSubtype="10" fill="hold" nodeType="clickEffect">
                  <p:stCondLst>
                    <p:cond delay="0"/>
                  </p:stCondLst>
                  <p:childTnLst>
                    <p:set>
                      <p:cBhvr>
                        <p:cTn dur="1" fill="hold">
                          <p:stCondLst>
                            <p:cond delay="0"/>
                          </p:stCondLst>
                        </p:cTn>
                        <p:tgtEl>
                          <p:spTgt spid="78854"/>
                        </p:tgtEl>
                        <p:attrNameLst>
                          <p:attrName>style.visibility</p:attrName>
                        </p:attrNameLst>
                      </p:cBhvr>
                      <p:to>
                        <p:strVal val="visible"/>
                      </p:to>
                    </p:set>
                    <p:animEffect transition="in" filter="randombar(horizontal)">
                      <p:cBhvr>
                        <p:cTn dur="500"/>
                        <p:tgtEl>
                          <p:spTgt spid="78854"/>
                        </p:tgtEl>
                      </p:cBhvr>
                    </p:animEffect>
                  </p:childTnLst>
                </p:cTn>
              </p:par>
            </p:tnLst>
          </p:tmpl>
          <p:tmpl lvl="2">
            <p:tnLst>
              <p:par>
                <p:cTn presetID="14" presetClass="entr" presetSubtype="10" fill="hold" nodeType="withEffect">
                  <p:stCondLst>
                    <p:cond delay="0"/>
                  </p:stCondLst>
                  <p:childTnLst>
                    <p:set>
                      <p:cBhvr>
                        <p:cTn dur="1" fill="hold">
                          <p:stCondLst>
                            <p:cond delay="0"/>
                          </p:stCondLst>
                        </p:cTn>
                        <p:tgtEl>
                          <p:spTgt spid="78854"/>
                        </p:tgtEl>
                        <p:attrNameLst>
                          <p:attrName>style.visibility</p:attrName>
                        </p:attrNameLst>
                      </p:cBhvr>
                      <p:to>
                        <p:strVal val="visible"/>
                      </p:to>
                    </p:set>
                    <p:animEffect transition="in" filter="randombar(horizontal)">
                      <p:cBhvr>
                        <p:cTn dur="500"/>
                        <p:tgtEl>
                          <p:spTgt spid="78854"/>
                        </p:tgtEl>
                      </p:cBhvr>
                    </p:animEffect>
                  </p:childTnLst>
                </p:cTn>
              </p:par>
            </p:tnLst>
          </p:tmpl>
          <p:tmpl lvl="3">
            <p:tnLst>
              <p:par>
                <p:cTn presetID="14" presetClass="entr" presetSubtype="10" fill="hold" nodeType="withEffect">
                  <p:stCondLst>
                    <p:cond delay="0"/>
                  </p:stCondLst>
                  <p:childTnLst>
                    <p:set>
                      <p:cBhvr>
                        <p:cTn dur="1" fill="hold">
                          <p:stCondLst>
                            <p:cond delay="0"/>
                          </p:stCondLst>
                        </p:cTn>
                        <p:tgtEl>
                          <p:spTgt spid="78854"/>
                        </p:tgtEl>
                        <p:attrNameLst>
                          <p:attrName>style.visibility</p:attrName>
                        </p:attrNameLst>
                      </p:cBhvr>
                      <p:to>
                        <p:strVal val="visible"/>
                      </p:to>
                    </p:set>
                    <p:animEffect transition="in" filter="randombar(horizontal)">
                      <p:cBhvr>
                        <p:cTn dur="500"/>
                        <p:tgtEl>
                          <p:spTgt spid="78854"/>
                        </p:tgtEl>
                      </p:cBhvr>
                    </p:animEffect>
                  </p:childTnLst>
                </p:cTn>
              </p:par>
            </p:tnLst>
          </p:tmpl>
          <p:tmpl lvl="4">
            <p:tnLst>
              <p:par>
                <p:cTn presetID="14" presetClass="entr" presetSubtype="10" fill="hold" nodeType="withEffect">
                  <p:stCondLst>
                    <p:cond delay="0"/>
                  </p:stCondLst>
                  <p:childTnLst>
                    <p:set>
                      <p:cBhvr>
                        <p:cTn dur="1" fill="hold">
                          <p:stCondLst>
                            <p:cond delay="0"/>
                          </p:stCondLst>
                        </p:cTn>
                        <p:tgtEl>
                          <p:spTgt spid="78854"/>
                        </p:tgtEl>
                        <p:attrNameLst>
                          <p:attrName>style.visibility</p:attrName>
                        </p:attrNameLst>
                      </p:cBhvr>
                      <p:to>
                        <p:strVal val="visible"/>
                      </p:to>
                    </p:set>
                    <p:animEffect transition="in" filter="randombar(horizontal)">
                      <p:cBhvr>
                        <p:cTn dur="500"/>
                        <p:tgtEl>
                          <p:spTgt spid="78854"/>
                        </p:tgtEl>
                      </p:cBhvr>
                    </p:animEffect>
                  </p:childTnLst>
                </p:cTn>
              </p:par>
            </p:tnLst>
          </p:tmpl>
          <p:tmpl lvl="5">
            <p:tnLst>
              <p:par>
                <p:cTn presetID="14" presetClass="entr" presetSubtype="10" fill="hold" nodeType="withEffect">
                  <p:stCondLst>
                    <p:cond delay="0"/>
                  </p:stCondLst>
                  <p:childTnLst>
                    <p:set>
                      <p:cBhvr>
                        <p:cTn dur="1" fill="hold">
                          <p:stCondLst>
                            <p:cond delay="0"/>
                          </p:stCondLst>
                        </p:cTn>
                        <p:tgtEl>
                          <p:spTgt spid="78854"/>
                        </p:tgtEl>
                        <p:attrNameLst>
                          <p:attrName>style.visibility</p:attrName>
                        </p:attrNameLst>
                      </p:cBhvr>
                      <p:to>
                        <p:strVal val="visible"/>
                      </p:to>
                    </p:set>
                    <p:animEffect transition="in" filter="randombar(horizontal)">
                      <p:cBhvr>
                        <p:cTn dur="500"/>
                        <p:tgtEl>
                          <p:spTgt spid="78854"/>
                        </p:tgtEl>
                      </p:cBhvr>
                    </p:animEffect>
                  </p:childTnLst>
                </p:cTn>
              </p:par>
            </p:tnLst>
          </p:tmpl>
        </p:tmplLst>
      </p:bldP>
    </p:bld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10.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150.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50.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4.png"/><Relationship Id="rId3" Type="http://schemas.openxmlformats.org/officeDocument/2006/relationships/diagramLayout" Target="../diagrams/layout7.xml"/><Relationship Id="rId7" Type="http://schemas.openxmlformats.org/officeDocument/2006/relationships/image" Target="../media/image28.jpeg"/><Relationship Id="rId12" Type="http://schemas.openxmlformats.org/officeDocument/2006/relationships/image" Target="../media/image33.png"/><Relationship Id="rId17" Type="http://schemas.openxmlformats.org/officeDocument/2006/relationships/image" Target="../media/image38.jpeg"/><Relationship Id="rId2" Type="http://schemas.openxmlformats.org/officeDocument/2006/relationships/diagramData" Target="../diagrams/data7.xml"/><Relationship Id="rId16" Type="http://schemas.openxmlformats.org/officeDocument/2006/relationships/image" Target="../media/image37.png"/><Relationship Id="rId1" Type="http://schemas.openxmlformats.org/officeDocument/2006/relationships/slideLayout" Target="../slideLayouts/slideLayout150.xml"/><Relationship Id="rId6" Type="http://schemas.openxmlformats.org/officeDocument/2006/relationships/image" Target="../media/image27.jpeg"/><Relationship Id="rId11" Type="http://schemas.openxmlformats.org/officeDocument/2006/relationships/image" Target="../media/image32.png"/><Relationship Id="rId5" Type="http://schemas.openxmlformats.org/officeDocument/2006/relationships/diagramColors" Target="../diagrams/colors7.xml"/><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diagramQuickStyle" Target="../diagrams/quickStyle7.xml"/><Relationship Id="rId9" Type="http://schemas.openxmlformats.org/officeDocument/2006/relationships/image" Target="../media/image30.png"/><Relationship Id="rId1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jpeg"/><Relationship Id="rId1" Type="http://schemas.openxmlformats.org/officeDocument/2006/relationships/slideLayout" Target="../slideLayouts/slideLayout150.xml"/></Relationships>
</file>

<file path=ppt/slides/_rels/slide1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150.xml"/></Relationships>
</file>

<file path=ppt/slides/_rels/slide15.xml.rels><?xml version="1.0" encoding="UTF-8" standalone="yes"?>
<Relationships xmlns="http://schemas.openxmlformats.org/package/2006/relationships"><Relationship Id="rId3" Type="http://schemas.openxmlformats.org/officeDocument/2006/relationships/image" Target="../media/image43.gif"/><Relationship Id="rId7" Type="http://schemas.openxmlformats.org/officeDocument/2006/relationships/hyperlink" Target="http://vkontakte.ru/" TargetMode="External"/><Relationship Id="rId2" Type="http://schemas.openxmlformats.org/officeDocument/2006/relationships/image" Target="../media/image39.jpeg"/><Relationship Id="rId1" Type="http://schemas.openxmlformats.org/officeDocument/2006/relationships/slideLayout" Target="../slideLayouts/slideLayout150.xml"/><Relationship Id="rId6" Type="http://schemas.openxmlformats.org/officeDocument/2006/relationships/hyperlink" Target="http://mail.ru/" TargetMode="External"/><Relationship Id="rId5" Type="http://schemas.openxmlformats.org/officeDocument/2006/relationships/hyperlink" Target="http://www.kinopoisk.ru/" TargetMode="External"/><Relationship Id="rId4" Type="http://schemas.openxmlformats.org/officeDocument/2006/relationships/hyperlink" Target="http://www.odnoklassniki.ru/"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Layout" Target="../diagrams/layout1.xml"/><Relationship Id="rId7" Type="http://schemas.openxmlformats.org/officeDocument/2006/relationships/image" Target="../media/image6.jpeg"/><Relationship Id="rId2" Type="http://schemas.openxmlformats.org/officeDocument/2006/relationships/diagramData" Target="../diagrams/data1.xml"/><Relationship Id="rId1" Type="http://schemas.openxmlformats.org/officeDocument/2006/relationships/slideLayout" Target="../slideLayouts/slideLayout150.xml"/><Relationship Id="rId6" Type="http://schemas.openxmlformats.org/officeDocument/2006/relationships/image" Target="../media/image5.jpeg"/><Relationship Id="rId5" Type="http://schemas.openxmlformats.org/officeDocument/2006/relationships/diagramColors" Target="../diagrams/colors1.xml"/><Relationship Id="rId10" Type="http://schemas.openxmlformats.org/officeDocument/2006/relationships/image" Target="../media/image9.jpeg"/><Relationship Id="rId4" Type="http://schemas.openxmlformats.org/officeDocument/2006/relationships/diagramQuickStyle" Target="../diagrams/quickStyle1.xml"/><Relationship Id="rId9"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50.xml"/><Relationship Id="rId6" Type="http://schemas.openxmlformats.org/officeDocument/2006/relationships/image" Target="../media/image10.jpeg"/><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notesSlide" Target="../notesSlides/notesSlide1.xml"/><Relationship Id="rId1" Type="http://schemas.openxmlformats.org/officeDocument/2006/relationships/slideLayout" Target="../slideLayouts/slideLayout15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5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50.xml"/></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diagramLayout" Target="../diagrams/layout5.xml"/><Relationship Id="rId7" Type="http://schemas.openxmlformats.org/officeDocument/2006/relationships/diagramLayout" Target="../diagrams/layout6.xml"/><Relationship Id="rId2" Type="http://schemas.openxmlformats.org/officeDocument/2006/relationships/diagramData" Target="../diagrams/data5.xml"/><Relationship Id="rId1" Type="http://schemas.openxmlformats.org/officeDocument/2006/relationships/slideLayout" Target="../slideLayouts/slideLayout150.xml"/><Relationship Id="rId6" Type="http://schemas.openxmlformats.org/officeDocument/2006/relationships/diagramData" Target="../diagrams/data6.xml"/><Relationship Id="rId5" Type="http://schemas.openxmlformats.org/officeDocument/2006/relationships/diagramColors" Target="../diagrams/colors5.xml"/><Relationship Id="rId10" Type="http://schemas.openxmlformats.org/officeDocument/2006/relationships/image" Target="../media/image13.gif"/><Relationship Id="rId4" Type="http://schemas.openxmlformats.org/officeDocument/2006/relationships/diagramQuickStyle" Target="../diagrams/quickStyle5.xml"/><Relationship Id="rId9" Type="http://schemas.openxmlformats.org/officeDocument/2006/relationships/diagramColors" Target="../diagrams/colors6.xml"/></Relationships>
</file>

<file path=ppt/slides/_rels/slide8.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150.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 Id="rId9" Type="http://schemas.openxmlformats.org/officeDocument/2006/relationships/image" Target="../media/image21.jpeg"/></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Заголовок 2"/>
          <p:cNvSpPr>
            <a:spLocks noGrp="1"/>
          </p:cNvSpPr>
          <p:nvPr>
            <p:ph type="ctrTitle"/>
          </p:nvPr>
        </p:nvSpPr>
        <p:spPr>
          <a:xfrm>
            <a:off x="4143375" y="1071563"/>
            <a:ext cx="5857875" cy="1109662"/>
          </a:xfrm>
        </p:spPr>
        <p:txBody>
          <a:bodyPr/>
          <a:lstStyle/>
          <a:p>
            <a:r>
              <a:rPr lang="en-US" sz="5400" smtClean="0"/>
              <a:t>MASS  MEDIA</a:t>
            </a:r>
            <a:endParaRPr lang="ru-RU" sz="5400" smtClean="0"/>
          </a:p>
        </p:txBody>
      </p:sp>
    </p:spTree>
  </p:cSld>
  <p:clrMapOvr>
    <a:masterClrMapping/>
  </p:clrMapOvr>
  <p:transition>
    <p:pull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142852"/>
            <a:ext cx="8143932" cy="1200329"/>
          </a:xfrm>
          <a:prstGeom prst="rect">
            <a:avLst/>
          </a:prstGeom>
          <a:noFill/>
        </p:spPr>
        <p:txBody>
          <a:bodyPr>
            <a:spAutoFit/>
            <a:scene3d>
              <a:camera prst="orthographicFront"/>
              <a:lightRig rig="glow" dir="tl">
                <a:rot lat="0" lon="0" rev="5400000"/>
              </a:lightRig>
            </a:scene3d>
            <a:sp3d extrusionH="57150" contourW="12700">
              <a:bevelT w="25400" h="25400" prst="angle"/>
              <a:contourClr>
                <a:schemeClr val="accent6">
                  <a:shade val="73000"/>
                </a:schemeClr>
              </a:contourClr>
            </a:sp3d>
          </a:bodyPr>
          <a:lstStyle/>
          <a:p>
            <a:pPr fontAlgn="auto">
              <a:spcBef>
                <a:spcPts val="0"/>
              </a:spcBef>
              <a:spcAft>
                <a:spcPts val="0"/>
              </a:spcAft>
              <a:defRPr/>
            </a:pPr>
            <a:r>
              <a:rPr lang="en-US" sz="2400" b="1" dirty="0">
                <a:ln w="11430"/>
                <a:solidFill>
                  <a:srgbClr val="FFFF00"/>
                </a:solidFill>
                <a:effectLst>
                  <a:outerShdw blurRad="80000" dist="40000" dir="5040000" algn="tl">
                    <a:srgbClr val="000000">
                      <a:alpha val="30000"/>
                    </a:srgbClr>
                  </a:outerShdw>
                </a:effectLst>
                <a:latin typeface="+mn-lt"/>
              </a:rPr>
              <a:t>READ  THE  ARTICLE   ON  RUSSIAN  NEWSPAPERS  AND  MAGAZINES. ARE  THESE  STATEMENTS  TRUE  OR  FALSE?</a:t>
            </a:r>
            <a:endParaRPr lang="ru-RU" sz="2400" b="1" dirty="0">
              <a:ln w="11430"/>
              <a:solidFill>
                <a:srgbClr val="FFFF00"/>
              </a:solidFill>
              <a:effectLst>
                <a:outerShdw blurRad="80000" dist="40000" dir="5040000" algn="tl">
                  <a:srgbClr val="000000">
                    <a:alpha val="30000"/>
                  </a:srgbClr>
                </a:outerShdw>
              </a:effectLst>
              <a:latin typeface="+mn-lt"/>
            </a:endParaRPr>
          </a:p>
        </p:txBody>
      </p:sp>
      <p:sp>
        <p:nvSpPr>
          <p:cNvPr id="3" name="TextBox 2"/>
          <p:cNvSpPr txBox="1"/>
          <p:nvPr/>
        </p:nvSpPr>
        <p:spPr>
          <a:xfrm>
            <a:off x="214282" y="1928802"/>
            <a:ext cx="8715436" cy="3170099"/>
          </a:xfrm>
          <a:prstGeom prst="rect">
            <a:avLst/>
          </a:prstGeom>
          <a:noFill/>
        </p:spPr>
        <p:txBody>
          <a:bodyPr>
            <a:spAutoFit/>
            <a:scene3d>
              <a:camera prst="orthographicFront"/>
              <a:lightRig rig="glow" dir="tl">
                <a:rot lat="0" lon="0" rev="5400000"/>
              </a:lightRig>
            </a:scene3d>
            <a:sp3d extrusionH="57150" contourW="12700">
              <a:bevelT w="25400" h="25400" prst="angle"/>
              <a:contourClr>
                <a:schemeClr val="accent6">
                  <a:shade val="73000"/>
                </a:schemeClr>
              </a:contourClr>
            </a:sp3d>
          </a:bodyPr>
          <a:lstStyle/>
          <a:p>
            <a:pPr fontAlgn="auto">
              <a:spcBef>
                <a:spcPts val="0"/>
              </a:spcBef>
              <a:spcAft>
                <a:spcPts val="0"/>
              </a:spcAft>
              <a:defRPr/>
            </a:pPr>
            <a:r>
              <a:rPr lang="en-US" sz="2000" b="1" dirty="0">
                <a:ln w="11430"/>
                <a:solidFill>
                  <a:schemeClr val="tx2"/>
                </a:solidFill>
                <a:effectLst>
                  <a:outerShdw blurRad="80000" dist="40000" dir="5040000" algn="tl">
                    <a:srgbClr val="000000">
                      <a:alpha val="30000"/>
                    </a:srgbClr>
                  </a:outerShdw>
                </a:effectLst>
                <a:latin typeface="+mn-lt"/>
              </a:rPr>
              <a:t>1.There  are  only  national  daily  newspapers. </a:t>
            </a:r>
          </a:p>
          <a:p>
            <a:pPr fontAlgn="auto">
              <a:spcBef>
                <a:spcPts val="0"/>
              </a:spcBef>
              <a:spcAft>
                <a:spcPts val="0"/>
              </a:spcAft>
              <a:defRPr/>
            </a:pPr>
            <a:r>
              <a:rPr lang="en-US" sz="2000" b="1" dirty="0">
                <a:ln w="11430"/>
                <a:solidFill>
                  <a:schemeClr val="tx2"/>
                </a:solidFill>
                <a:effectLst>
                  <a:outerShdw blurRad="80000" dist="40000" dir="5040000" algn="tl">
                    <a:srgbClr val="000000">
                      <a:alpha val="30000"/>
                    </a:srgbClr>
                  </a:outerShdw>
                </a:effectLst>
                <a:latin typeface="+mn-lt"/>
              </a:rPr>
              <a:t>2.</a:t>
            </a:r>
            <a:r>
              <a:rPr lang="en-US" sz="2000" b="1" i="1" dirty="0">
                <a:ln w="11430"/>
                <a:solidFill>
                  <a:schemeClr val="tx2"/>
                </a:solidFill>
                <a:effectLst>
                  <a:outerShdw blurRad="80000" dist="40000" dir="5040000" algn="tl">
                    <a:srgbClr val="000000">
                      <a:alpha val="30000"/>
                    </a:srgbClr>
                  </a:outerShdw>
                </a:effectLst>
                <a:latin typeface="+mn-lt"/>
              </a:rPr>
              <a:t>PRAVDA</a:t>
            </a:r>
            <a:r>
              <a:rPr lang="en-US" sz="2000" b="1" dirty="0">
                <a:ln w="11430"/>
                <a:solidFill>
                  <a:schemeClr val="tx2"/>
                </a:solidFill>
                <a:effectLst>
                  <a:outerShdw blurRad="80000" dist="40000" dir="5040000" algn="tl">
                    <a:srgbClr val="000000">
                      <a:alpha val="30000"/>
                    </a:srgbClr>
                  </a:outerShdw>
                </a:effectLst>
                <a:latin typeface="+mn-lt"/>
              </a:rPr>
              <a:t>  used  to  be  the  most  important  quality  newspaper. </a:t>
            </a:r>
          </a:p>
          <a:p>
            <a:pPr fontAlgn="auto">
              <a:spcBef>
                <a:spcPts val="0"/>
              </a:spcBef>
              <a:spcAft>
                <a:spcPts val="0"/>
              </a:spcAft>
              <a:defRPr/>
            </a:pPr>
            <a:r>
              <a:rPr lang="en-US" sz="2000" b="1" dirty="0">
                <a:ln w="11430"/>
                <a:solidFill>
                  <a:schemeClr val="tx2"/>
                </a:solidFill>
                <a:effectLst>
                  <a:outerShdw blurRad="80000" dist="40000" dir="5040000" algn="tl">
                    <a:srgbClr val="000000">
                      <a:alpha val="30000"/>
                    </a:srgbClr>
                  </a:outerShdw>
                </a:effectLst>
                <a:latin typeface="+mn-lt"/>
              </a:rPr>
              <a:t>3.</a:t>
            </a:r>
            <a:r>
              <a:rPr lang="en-US" sz="2000" b="1" i="1" dirty="0">
                <a:ln w="11430"/>
                <a:solidFill>
                  <a:schemeClr val="tx2"/>
                </a:solidFill>
                <a:effectLst>
                  <a:outerShdw blurRad="80000" dist="40000" dir="5040000" algn="tl">
                    <a:srgbClr val="000000">
                      <a:alpha val="30000"/>
                    </a:srgbClr>
                  </a:outerShdw>
                </a:effectLst>
                <a:latin typeface="+mn-lt"/>
              </a:rPr>
              <a:t>MOLOTOK  </a:t>
            </a:r>
            <a:r>
              <a:rPr lang="en-US" sz="2000" b="1" dirty="0">
                <a:ln w="11430"/>
                <a:solidFill>
                  <a:schemeClr val="tx2"/>
                </a:solidFill>
                <a:effectLst>
                  <a:outerShdw blurRad="80000" dist="40000" dir="5040000" algn="tl">
                    <a:srgbClr val="000000">
                      <a:alpha val="30000"/>
                    </a:srgbClr>
                  </a:outerShdw>
                </a:effectLst>
                <a:latin typeface="+mn-lt"/>
              </a:rPr>
              <a:t>is  aimed  at  young  people.</a:t>
            </a:r>
          </a:p>
          <a:p>
            <a:pPr fontAlgn="auto">
              <a:spcBef>
                <a:spcPts val="0"/>
              </a:spcBef>
              <a:spcAft>
                <a:spcPts val="0"/>
              </a:spcAft>
              <a:defRPr/>
            </a:pPr>
            <a:r>
              <a:rPr lang="en-US" sz="2000" b="1" dirty="0">
                <a:ln w="11430"/>
                <a:solidFill>
                  <a:schemeClr val="tx2"/>
                </a:solidFill>
                <a:effectLst>
                  <a:outerShdw blurRad="80000" dist="40000" dir="5040000" algn="tl">
                    <a:srgbClr val="000000">
                      <a:alpha val="30000"/>
                    </a:srgbClr>
                  </a:outerShdw>
                </a:effectLst>
                <a:latin typeface="+mn-lt"/>
              </a:rPr>
              <a:t>4.There  aren’t  special  editions  for  women.</a:t>
            </a:r>
          </a:p>
          <a:p>
            <a:pPr fontAlgn="auto">
              <a:spcBef>
                <a:spcPts val="0"/>
              </a:spcBef>
              <a:spcAft>
                <a:spcPts val="0"/>
              </a:spcAft>
              <a:defRPr/>
            </a:pPr>
            <a:r>
              <a:rPr lang="en-US" sz="2000" b="1" dirty="0">
                <a:ln w="11430"/>
                <a:solidFill>
                  <a:schemeClr val="tx2"/>
                </a:solidFill>
                <a:effectLst>
                  <a:outerShdw blurRad="80000" dist="40000" dir="5040000" algn="tl">
                    <a:srgbClr val="000000">
                      <a:alpha val="30000"/>
                    </a:srgbClr>
                  </a:outerShdw>
                </a:effectLst>
                <a:latin typeface="+mn-lt"/>
              </a:rPr>
              <a:t>5.</a:t>
            </a:r>
            <a:r>
              <a:rPr lang="en-US" sz="2000" b="1" i="1" dirty="0">
                <a:ln w="11430"/>
                <a:solidFill>
                  <a:schemeClr val="tx2"/>
                </a:solidFill>
                <a:effectLst>
                  <a:outerShdw blurRad="80000" dist="40000" dir="5040000" algn="tl">
                    <a:srgbClr val="000000">
                      <a:alpha val="30000"/>
                    </a:srgbClr>
                  </a:outerShdw>
                </a:effectLst>
                <a:latin typeface="+mn-lt"/>
              </a:rPr>
              <a:t>THE  MOSCOW  NEWS</a:t>
            </a:r>
            <a:r>
              <a:rPr lang="en-US" sz="2000" b="1" dirty="0">
                <a:ln w="11430"/>
                <a:solidFill>
                  <a:schemeClr val="tx2"/>
                </a:solidFill>
                <a:effectLst>
                  <a:outerShdw blurRad="80000" dist="40000" dir="5040000" algn="tl">
                    <a:srgbClr val="000000">
                      <a:alpha val="30000"/>
                    </a:srgbClr>
                  </a:outerShdw>
                </a:effectLst>
                <a:latin typeface="+mn-lt"/>
              </a:rPr>
              <a:t>  is  available  in  different  languages.</a:t>
            </a:r>
          </a:p>
          <a:p>
            <a:pPr fontAlgn="auto">
              <a:spcBef>
                <a:spcPts val="0"/>
              </a:spcBef>
              <a:spcAft>
                <a:spcPts val="0"/>
              </a:spcAft>
              <a:defRPr/>
            </a:pPr>
            <a:r>
              <a:rPr lang="en-US" sz="2000" b="1" dirty="0">
                <a:ln w="11430"/>
                <a:solidFill>
                  <a:schemeClr val="tx2"/>
                </a:solidFill>
                <a:effectLst>
                  <a:outerShdw blurRad="80000" dist="40000" dir="5040000" algn="tl">
                    <a:srgbClr val="000000">
                      <a:alpha val="30000"/>
                    </a:srgbClr>
                  </a:outerShdw>
                </a:effectLst>
                <a:latin typeface="+mn-lt"/>
              </a:rPr>
              <a:t>6.Young  people  read  newspapers  very often.</a:t>
            </a:r>
          </a:p>
          <a:p>
            <a:pPr fontAlgn="auto">
              <a:spcBef>
                <a:spcPts val="0"/>
              </a:spcBef>
              <a:spcAft>
                <a:spcPts val="0"/>
              </a:spcAft>
              <a:defRPr/>
            </a:pPr>
            <a:r>
              <a:rPr lang="en-US" sz="2000" b="1" dirty="0">
                <a:ln w="11430"/>
                <a:solidFill>
                  <a:schemeClr val="tx2"/>
                </a:solidFill>
                <a:effectLst>
                  <a:outerShdw blurRad="80000" dist="40000" dir="5040000" algn="tl">
                    <a:srgbClr val="000000">
                      <a:alpha val="30000"/>
                    </a:srgbClr>
                  </a:outerShdw>
                </a:effectLst>
                <a:latin typeface="+mn-lt"/>
              </a:rPr>
              <a:t>7.Parents  agree  that  magazines </a:t>
            </a:r>
            <a:r>
              <a:rPr lang="en-US" sz="2000" b="1" i="1" dirty="0">
                <a:ln w="11430"/>
                <a:solidFill>
                  <a:schemeClr val="tx2"/>
                </a:solidFill>
                <a:effectLst>
                  <a:outerShdw blurRad="80000" dist="40000" dir="5040000" algn="tl">
                    <a:srgbClr val="000000">
                      <a:alpha val="30000"/>
                    </a:srgbClr>
                  </a:outerShdw>
                </a:effectLst>
                <a:latin typeface="+mn-lt"/>
              </a:rPr>
              <a:t> Cool, BRAVO  </a:t>
            </a:r>
            <a:r>
              <a:rPr lang="en-US" sz="2000" b="1" dirty="0">
                <a:ln w="11430"/>
                <a:solidFill>
                  <a:schemeClr val="tx2"/>
                </a:solidFill>
                <a:effectLst>
                  <a:outerShdw blurRad="80000" dist="40000" dir="5040000" algn="tl">
                    <a:srgbClr val="000000">
                      <a:alpha val="30000"/>
                    </a:srgbClr>
                  </a:outerShdw>
                </a:effectLst>
                <a:latin typeface="+mn-lt"/>
              </a:rPr>
              <a:t> and  </a:t>
            </a:r>
            <a:r>
              <a:rPr lang="en-US" sz="2000" b="1" i="1" dirty="0">
                <a:ln w="11430"/>
                <a:solidFill>
                  <a:schemeClr val="tx2"/>
                </a:solidFill>
                <a:effectLst>
                  <a:outerShdw blurRad="80000" dist="40000" dir="5040000" algn="tl">
                    <a:srgbClr val="000000">
                      <a:alpha val="30000"/>
                    </a:srgbClr>
                  </a:outerShdw>
                </a:effectLst>
                <a:latin typeface="+mn-lt"/>
              </a:rPr>
              <a:t>MOLOTOK   </a:t>
            </a:r>
            <a:r>
              <a:rPr lang="en-US" sz="2000" b="1" dirty="0">
                <a:ln w="11430"/>
                <a:solidFill>
                  <a:schemeClr val="tx2"/>
                </a:solidFill>
                <a:effectLst>
                  <a:outerShdw blurRad="80000" dist="40000" dir="5040000" algn="tl">
                    <a:srgbClr val="000000">
                      <a:alpha val="30000"/>
                    </a:srgbClr>
                  </a:outerShdw>
                </a:effectLst>
                <a:latin typeface="+mn-lt"/>
              </a:rPr>
              <a:t>are  useful  for  their  children.</a:t>
            </a:r>
          </a:p>
          <a:p>
            <a:pPr fontAlgn="auto">
              <a:spcBef>
                <a:spcPts val="0"/>
              </a:spcBef>
              <a:spcAft>
                <a:spcPts val="0"/>
              </a:spcAft>
              <a:defRPr/>
            </a:pPr>
            <a:r>
              <a:rPr lang="en-US" sz="2000" b="1" dirty="0">
                <a:ln w="11430"/>
                <a:solidFill>
                  <a:schemeClr val="tx2"/>
                </a:solidFill>
                <a:effectLst>
                  <a:outerShdw blurRad="80000" dist="40000" dir="5040000" algn="tl">
                    <a:srgbClr val="000000">
                      <a:alpha val="30000"/>
                    </a:srgbClr>
                  </a:outerShdw>
                </a:effectLst>
                <a:latin typeface="+mn-lt"/>
              </a:rPr>
              <a:t>8.In  teen’s  magazines  there  are  many  articles  about  fashion, travel  and  music.</a:t>
            </a:r>
            <a:endParaRPr lang="ru-RU" sz="2000" b="1" dirty="0">
              <a:ln w="11430"/>
              <a:solidFill>
                <a:schemeClr val="tx2"/>
              </a:solidFill>
              <a:effectLst>
                <a:outerShdw blurRad="80000" dist="40000" dir="5040000" algn="tl">
                  <a:srgbClr val="000000">
                    <a:alpha val="30000"/>
                  </a:srgbClr>
                </a:outerShdw>
              </a:effectLst>
              <a:latin typeface="+mn-lt"/>
            </a:endParaRPr>
          </a:p>
        </p:txBody>
      </p:sp>
      <p:graphicFrame>
        <p:nvGraphicFramePr>
          <p:cNvPr id="18" name="Таблица 17"/>
          <p:cNvGraphicFramePr>
            <a:graphicFrameLocks noGrp="1"/>
          </p:cNvGraphicFramePr>
          <p:nvPr/>
        </p:nvGraphicFramePr>
        <p:xfrm>
          <a:off x="285716" y="5214950"/>
          <a:ext cx="8572563" cy="1357323"/>
        </p:xfrm>
        <a:graphic>
          <a:graphicData uri="http://schemas.openxmlformats.org/drawingml/2006/table">
            <a:tbl>
              <a:tblPr firstRow="1" bandRow="1">
                <a:tableStyleId>{5DA37D80-6434-44D0-A028-1B22A696006F}</a:tableStyleId>
              </a:tblPr>
              <a:tblGrid>
                <a:gridCol w="952507"/>
                <a:gridCol w="952507"/>
                <a:gridCol w="952507"/>
                <a:gridCol w="952507"/>
                <a:gridCol w="952507"/>
                <a:gridCol w="952507"/>
                <a:gridCol w="952507"/>
                <a:gridCol w="952507"/>
                <a:gridCol w="952507"/>
              </a:tblGrid>
              <a:tr h="452441">
                <a:tc>
                  <a:txBody>
                    <a:bodyPr/>
                    <a:lstStyle/>
                    <a:p>
                      <a:endParaRPr lang="ru-RU" sz="2000" b="1" cap="none" spc="0" dirty="0">
                        <a:ln w="1905"/>
                        <a:solidFill>
                          <a:srgbClr val="C00000"/>
                        </a:solidFill>
                        <a:effectLst>
                          <a:innerShdw blurRad="69850" dist="43180" dir="5400000">
                            <a:srgbClr val="000000">
                              <a:alpha val="65000"/>
                            </a:srgbClr>
                          </a:innerShdw>
                        </a:effectLst>
                      </a:endParaRPr>
                    </a:p>
                  </a:txBody>
                  <a:tcPr/>
                </a:tc>
                <a:tc>
                  <a:txBody>
                    <a:bodyPr/>
                    <a:lstStyle/>
                    <a:p>
                      <a:r>
                        <a:rPr lang="en-US" sz="2000" cap="none" spc="0" dirty="0" smtClean="0">
                          <a:ln w="1905"/>
                          <a:effectLst>
                            <a:innerShdw blurRad="69850" dist="43180" dir="5400000">
                              <a:srgbClr val="000000">
                                <a:alpha val="65000"/>
                              </a:srgbClr>
                            </a:innerShdw>
                          </a:effectLst>
                        </a:rPr>
                        <a:t>1</a:t>
                      </a:r>
                      <a:endParaRPr lang="ru-RU" sz="2000" b="1" cap="none" spc="0" dirty="0">
                        <a:ln w="1905"/>
                        <a:solidFill>
                          <a:srgbClr val="C00000"/>
                        </a:solidFill>
                        <a:effectLst>
                          <a:innerShdw blurRad="69850" dist="43180" dir="5400000">
                            <a:srgbClr val="000000">
                              <a:alpha val="65000"/>
                            </a:srgbClr>
                          </a:innerShdw>
                        </a:effectLst>
                      </a:endParaRPr>
                    </a:p>
                  </a:txBody>
                  <a:tcPr/>
                </a:tc>
                <a:tc>
                  <a:txBody>
                    <a:bodyPr/>
                    <a:lstStyle/>
                    <a:p>
                      <a:r>
                        <a:rPr lang="en-US" sz="2000" cap="none" spc="0" dirty="0" smtClean="0">
                          <a:ln w="1905"/>
                          <a:effectLst>
                            <a:innerShdw blurRad="69850" dist="43180" dir="5400000">
                              <a:srgbClr val="000000">
                                <a:alpha val="65000"/>
                              </a:srgbClr>
                            </a:innerShdw>
                          </a:effectLst>
                        </a:rPr>
                        <a:t>2</a:t>
                      </a:r>
                      <a:endParaRPr lang="ru-RU" sz="2000" b="1" cap="none" spc="0" dirty="0">
                        <a:ln w="1905"/>
                        <a:solidFill>
                          <a:srgbClr val="C00000"/>
                        </a:solidFill>
                        <a:effectLst>
                          <a:innerShdw blurRad="69850" dist="43180" dir="5400000">
                            <a:srgbClr val="000000">
                              <a:alpha val="65000"/>
                            </a:srgbClr>
                          </a:innerShdw>
                        </a:effectLst>
                      </a:endParaRPr>
                    </a:p>
                  </a:txBody>
                  <a:tcPr/>
                </a:tc>
                <a:tc>
                  <a:txBody>
                    <a:bodyPr/>
                    <a:lstStyle/>
                    <a:p>
                      <a:r>
                        <a:rPr lang="en-US" sz="2000" cap="none" spc="0" dirty="0" smtClean="0">
                          <a:ln w="1905"/>
                          <a:effectLst>
                            <a:innerShdw blurRad="69850" dist="43180" dir="5400000">
                              <a:srgbClr val="000000">
                                <a:alpha val="65000"/>
                              </a:srgbClr>
                            </a:innerShdw>
                          </a:effectLst>
                        </a:rPr>
                        <a:t>3</a:t>
                      </a:r>
                      <a:endParaRPr lang="ru-RU" sz="2000" b="1" cap="none" spc="0" dirty="0">
                        <a:ln w="1905"/>
                        <a:solidFill>
                          <a:srgbClr val="C00000"/>
                        </a:solidFill>
                        <a:effectLst>
                          <a:innerShdw blurRad="69850" dist="43180" dir="5400000">
                            <a:srgbClr val="000000">
                              <a:alpha val="65000"/>
                            </a:srgbClr>
                          </a:innerShdw>
                        </a:effectLst>
                      </a:endParaRPr>
                    </a:p>
                  </a:txBody>
                  <a:tcPr/>
                </a:tc>
                <a:tc>
                  <a:txBody>
                    <a:bodyPr/>
                    <a:lstStyle/>
                    <a:p>
                      <a:r>
                        <a:rPr lang="en-US" sz="2000" cap="none" spc="0" dirty="0" smtClean="0">
                          <a:ln w="1905"/>
                          <a:effectLst>
                            <a:innerShdw blurRad="69850" dist="43180" dir="5400000">
                              <a:srgbClr val="000000">
                                <a:alpha val="65000"/>
                              </a:srgbClr>
                            </a:innerShdw>
                          </a:effectLst>
                        </a:rPr>
                        <a:t>4</a:t>
                      </a:r>
                      <a:endParaRPr lang="ru-RU" sz="2000" b="1" cap="none" spc="0" dirty="0">
                        <a:ln w="1905"/>
                        <a:solidFill>
                          <a:srgbClr val="C00000"/>
                        </a:solidFill>
                        <a:effectLst>
                          <a:innerShdw blurRad="69850" dist="43180" dir="5400000">
                            <a:srgbClr val="000000">
                              <a:alpha val="65000"/>
                            </a:srgbClr>
                          </a:innerShdw>
                        </a:effectLst>
                      </a:endParaRPr>
                    </a:p>
                  </a:txBody>
                  <a:tcPr/>
                </a:tc>
                <a:tc>
                  <a:txBody>
                    <a:bodyPr/>
                    <a:lstStyle/>
                    <a:p>
                      <a:r>
                        <a:rPr lang="en-US" sz="2000" cap="none" spc="0" dirty="0" smtClean="0">
                          <a:ln w="1905"/>
                          <a:effectLst>
                            <a:innerShdw blurRad="69850" dist="43180" dir="5400000">
                              <a:srgbClr val="000000">
                                <a:alpha val="65000"/>
                              </a:srgbClr>
                            </a:innerShdw>
                          </a:effectLst>
                        </a:rPr>
                        <a:t>5</a:t>
                      </a:r>
                      <a:endParaRPr lang="ru-RU" sz="2000" b="1" cap="none" spc="0" dirty="0">
                        <a:ln w="1905"/>
                        <a:solidFill>
                          <a:srgbClr val="C00000"/>
                        </a:solidFill>
                        <a:effectLst>
                          <a:innerShdw blurRad="69850" dist="43180" dir="5400000">
                            <a:srgbClr val="000000">
                              <a:alpha val="65000"/>
                            </a:srgbClr>
                          </a:innerShdw>
                        </a:effectLst>
                      </a:endParaRPr>
                    </a:p>
                  </a:txBody>
                  <a:tcPr/>
                </a:tc>
                <a:tc>
                  <a:txBody>
                    <a:bodyPr/>
                    <a:lstStyle/>
                    <a:p>
                      <a:r>
                        <a:rPr lang="en-US" sz="2000" cap="none" spc="0" dirty="0" smtClean="0">
                          <a:ln w="1905"/>
                          <a:effectLst>
                            <a:innerShdw blurRad="69850" dist="43180" dir="5400000">
                              <a:srgbClr val="000000">
                                <a:alpha val="65000"/>
                              </a:srgbClr>
                            </a:innerShdw>
                          </a:effectLst>
                        </a:rPr>
                        <a:t>6</a:t>
                      </a:r>
                      <a:endParaRPr lang="ru-RU" sz="2000" b="1" cap="none" spc="0" dirty="0">
                        <a:ln w="1905"/>
                        <a:solidFill>
                          <a:srgbClr val="C00000"/>
                        </a:solidFill>
                        <a:effectLst>
                          <a:innerShdw blurRad="69850" dist="43180" dir="5400000">
                            <a:srgbClr val="000000">
                              <a:alpha val="65000"/>
                            </a:srgbClr>
                          </a:innerShdw>
                        </a:effectLst>
                      </a:endParaRPr>
                    </a:p>
                  </a:txBody>
                  <a:tcPr/>
                </a:tc>
                <a:tc>
                  <a:txBody>
                    <a:bodyPr/>
                    <a:lstStyle/>
                    <a:p>
                      <a:r>
                        <a:rPr lang="en-US" sz="2000" cap="none" spc="0" dirty="0" smtClean="0">
                          <a:ln w="1905"/>
                          <a:effectLst>
                            <a:innerShdw blurRad="69850" dist="43180" dir="5400000">
                              <a:srgbClr val="000000">
                                <a:alpha val="65000"/>
                              </a:srgbClr>
                            </a:innerShdw>
                          </a:effectLst>
                        </a:rPr>
                        <a:t>7</a:t>
                      </a:r>
                      <a:endParaRPr lang="ru-RU" sz="2000" b="1" cap="none" spc="0" dirty="0">
                        <a:ln w="1905"/>
                        <a:solidFill>
                          <a:srgbClr val="C00000"/>
                        </a:solidFill>
                        <a:effectLst>
                          <a:innerShdw blurRad="69850" dist="43180" dir="5400000">
                            <a:srgbClr val="000000">
                              <a:alpha val="65000"/>
                            </a:srgbClr>
                          </a:innerShdw>
                        </a:effectLst>
                      </a:endParaRPr>
                    </a:p>
                  </a:txBody>
                  <a:tcPr/>
                </a:tc>
                <a:tc>
                  <a:txBody>
                    <a:bodyPr/>
                    <a:lstStyle/>
                    <a:p>
                      <a:r>
                        <a:rPr lang="en-US" sz="2000" cap="none" spc="0" dirty="0" smtClean="0">
                          <a:ln w="1905"/>
                          <a:effectLst>
                            <a:innerShdw blurRad="69850" dist="43180" dir="5400000">
                              <a:srgbClr val="000000">
                                <a:alpha val="65000"/>
                              </a:srgbClr>
                            </a:innerShdw>
                          </a:effectLst>
                        </a:rPr>
                        <a:t>8</a:t>
                      </a:r>
                      <a:endParaRPr lang="ru-RU" sz="2000" b="1" cap="none" spc="0" dirty="0">
                        <a:ln w="1905"/>
                        <a:solidFill>
                          <a:srgbClr val="C00000"/>
                        </a:solidFill>
                        <a:effectLst>
                          <a:innerShdw blurRad="69850" dist="43180" dir="5400000">
                            <a:srgbClr val="000000">
                              <a:alpha val="65000"/>
                            </a:srgbClr>
                          </a:innerShdw>
                        </a:effectLst>
                      </a:endParaRPr>
                    </a:p>
                  </a:txBody>
                  <a:tcPr/>
                </a:tc>
              </a:tr>
              <a:tr h="452441">
                <a:tc>
                  <a:txBody>
                    <a:bodyPr/>
                    <a:lstStyle/>
                    <a:p>
                      <a:r>
                        <a:rPr lang="en-US" sz="2000" cap="none" spc="0" dirty="0" smtClean="0">
                          <a:ln w="1905"/>
                          <a:effectLst>
                            <a:innerShdw blurRad="69850" dist="43180" dir="5400000">
                              <a:srgbClr val="000000">
                                <a:alpha val="65000"/>
                              </a:srgbClr>
                            </a:innerShdw>
                          </a:effectLst>
                        </a:rPr>
                        <a:t>True </a:t>
                      </a:r>
                      <a:endParaRPr lang="ru-RU" sz="2000" b="1" cap="none" spc="0" dirty="0">
                        <a:ln w="1905"/>
                        <a:solidFill>
                          <a:srgbClr val="C00000"/>
                        </a:solidFill>
                        <a:effectLst>
                          <a:innerShdw blurRad="69850" dist="43180" dir="5400000">
                            <a:srgbClr val="000000">
                              <a:alpha val="65000"/>
                            </a:srgbClr>
                          </a:innerShdw>
                        </a:effectLst>
                      </a:endParaRPr>
                    </a:p>
                  </a:txBody>
                  <a:tcPr/>
                </a:tc>
                <a:tc>
                  <a:txBody>
                    <a:bodyPr/>
                    <a:lstStyle/>
                    <a:p>
                      <a:endParaRPr lang="ru-RU" sz="2000" b="1" cap="none" spc="0">
                        <a:ln w="1905"/>
                        <a:solidFill>
                          <a:srgbClr val="C00000"/>
                        </a:solidFill>
                        <a:effectLst>
                          <a:innerShdw blurRad="69850" dist="43180" dir="5400000">
                            <a:srgbClr val="000000">
                              <a:alpha val="65000"/>
                            </a:srgbClr>
                          </a:innerShdw>
                        </a:effectLst>
                      </a:endParaRPr>
                    </a:p>
                  </a:txBody>
                  <a:tcPr/>
                </a:tc>
                <a:tc>
                  <a:txBody>
                    <a:bodyPr/>
                    <a:lstStyle/>
                    <a:p>
                      <a:endParaRPr lang="ru-RU" sz="2000" b="1" cap="none" spc="0">
                        <a:ln w="1905"/>
                        <a:solidFill>
                          <a:srgbClr val="C00000"/>
                        </a:solidFill>
                        <a:effectLst>
                          <a:innerShdw blurRad="69850" dist="43180" dir="5400000">
                            <a:srgbClr val="000000">
                              <a:alpha val="65000"/>
                            </a:srgbClr>
                          </a:innerShdw>
                        </a:effectLst>
                      </a:endParaRPr>
                    </a:p>
                  </a:txBody>
                  <a:tcPr/>
                </a:tc>
                <a:tc>
                  <a:txBody>
                    <a:bodyPr/>
                    <a:lstStyle/>
                    <a:p>
                      <a:endParaRPr lang="ru-RU" sz="2000" b="1" cap="none" spc="0">
                        <a:ln w="1905"/>
                        <a:solidFill>
                          <a:srgbClr val="C00000"/>
                        </a:solidFill>
                        <a:effectLst>
                          <a:innerShdw blurRad="69850" dist="43180" dir="5400000">
                            <a:srgbClr val="000000">
                              <a:alpha val="65000"/>
                            </a:srgbClr>
                          </a:innerShdw>
                        </a:effectLst>
                      </a:endParaRPr>
                    </a:p>
                  </a:txBody>
                  <a:tcPr/>
                </a:tc>
                <a:tc>
                  <a:txBody>
                    <a:bodyPr/>
                    <a:lstStyle/>
                    <a:p>
                      <a:endParaRPr lang="ru-RU" sz="2000" b="1" cap="none" spc="0" dirty="0">
                        <a:ln w="1905"/>
                        <a:solidFill>
                          <a:srgbClr val="C00000"/>
                        </a:solidFill>
                        <a:effectLst>
                          <a:innerShdw blurRad="69850" dist="43180" dir="5400000">
                            <a:srgbClr val="000000">
                              <a:alpha val="65000"/>
                            </a:srgbClr>
                          </a:innerShdw>
                        </a:effectLst>
                      </a:endParaRPr>
                    </a:p>
                  </a:txBody>
                  <a:tcPr/>
                </a:tc>
                <a:tc>
                  <a:txBody>
                    <a:bodyPr/>
                    <a:lstStyle/>
                    <a:p>
                      <a:endParaRPr lang="ru-RU" sz="2000" b="1" cap="none" spc="0">
                        <a:ln w="1905"/>
                        <a:solidFill>
                          <a:srgbClr val="C00000"/>
                        </a:solidFill>
                        <a:effectLst>
                          <a:innerShdw blurRad="69850" dist="43180" dir="5400000">
                            <a:srgbClr val="000000">
                              <a:alpha val="65000"/>
                            </a:srgbClr>
                          </a:innerShdw>
                        </a:effectLst>
                      </a:endParaRPr>
                    </a:p>
                  </a:txBody>
                  <a:tcPr/>
                </a:tc>
                <a:tc>
                  <a:txBody>
                    <a:bodyPr/>
                    <a:lstStyle/>
                    <a:p>
                      <a:endParaRPr lang="ru-RU" sz="2000" b="1" cap="none" spc="0" dirty="0">
                        <a:ln w="1905"/>
                        <a:solidFill>
                          <a:srgbClr val="C00000"/>
                        </a:solidFill>
                        <a:effectLst>
                          <a:innerShdw blurRad="69850" dist="43180" dir="5400000">
                            <a:srgbClr val="000000">
                              <a:alpha val="65000"/>
                            </a:srgbClr>
                          </a:innerShdw>
                        </a:effectLst>
                      </a:endParaRPr>
                    </a:p>
                  </a:txBody>
                  <a:tcPr/>
                </a:tc>
                <a:tc>
                  <a:txBody>
                    <a:bodyPr/>
                    <a:lstStyle/>
                    <a:p>
                      <a:endParaRPr lang="ru-RU" sz="2000" b="1" cap="none" spc="0" dirty="0">
                        <a:ln w="1905"/>
                        <a:solidFill>
                          <a:srgbClr val="C00000"/>
                        </a:solidFill>
                        <a:effectLst>
                          <a:innerShdw blurRad="69850" dist="43180" dir="5400000">
                            <a:srgbClr val="000000">
                              <a:alpha val="65000"/>
                            </a:srgbClr>
                          </a:innerShdw>
                        </a:effectLst>
                      </a:endParaRPr>
                    </a:p>
                  </a:txBody>
                  <a:tcPr/>
                </a:tc>
                <a:tc>
                  <a:txBody>
                    <a:bodyPr/>
                    <a:lstStyle/>
                    <a:p>
                      <a:endParaRPr lang="ru-RU" sz="2000" b="1" cap="none" spc="0" dirty="0">
                        <a:ln w="1905"/>
                        <a:solidFill>
                          <a:srgbClr val="C00000"/>
                        </a:solidFill>
                        <a:effectLst>
                          <a:innerShdw blurRad="69850" dist="43180" dir="5400000">
                            <a:srgbClr val="000000">
                              <a:alpha val="65000"/>
                            </a:srgbClr>
                          </a:innerShdw>
                        </a:effectLst>
                      </a:endParaRPr>
                    </a:p>
                  </a:txBody>
                  <a:tcPr/>
                </a:tc>
              </a:tr>
              <a:tr h="452441">
                <a:tc>
                  <a:txBody>
                    <a:bodyPr/>
                    <a:lstStyle/>
                    <a:p>
                      <a:r>
                        <a:rPr lang="en-US" sz="2000" cap="none" spc="0" dirty="0" smtClean="0">
                          <a:ln w="1905"/>
                          <a:effectLst>
                            <a:innerShdw blurRad="69850" dist="43180" dir="5400000">
                              <a:srgbClr val="000000">
                                <a:alpha val="65000"/>
                              </a:srgbClr>
                            </a:innerShdw>
                          </a:effectLst>
                        </a:rPr>
                        <a:t>False </a:t>
                      </a:r>
                      <a:endParaRPr lang="ru-RU" sz="2000" b="1" cap="none" spc="0" dirty="0">
                        <a:ln w="1905"/>
                        <a:solidFill>
                          <a:srgbClr val="C00000"/>
                        </a:solidFill>
                        <a:effectLst>
                          <a:innerShdw blurRad="69850" dist="43180" dir="5400000">
                            <a:srgbClr val="000000">
                              <a:alpha val="65000"/>
                            </a:srgbClr>
                          </a:innerShdw>
                        </a:effectLst>
                      </a:endParaRPr>
                    </a:p>
                  </a:txBody>
                  <a:tcPr/>
                </a:tc>
                <a:tc>
                  <a:txBody>
                    <a:bodyPr/>
                    <a:lstStyle/>
                    <a:p>
                      <a:endParaRPr lang="ru-RU" sz="2000" b="1" cap="none" spc="0">
                        <a:ln w="1905"/>
                        <a:solidFill>
                          <a:srgbClr val="C00000"/>
                        </a:solidFill>
                        <a:effectLst>
                          <a:innerShdw blurRad="69850" dist="43180" dir="5400000">
                            <a:srgbClr val="000000">
                              <a:alpha val="65000"/>
                            </a:srgbClr>
                          </a:innerShdw>
                        </a:effectLst>
                      </a:endParaRPr>
                    </a:p>
                  </a:txBody>
                  <a:tcPr/>
                </a:tc>
                <a:tc>
                  <a:txBody>
                    <a:bodyPr/>
                    <a:lstStyle/>
                    <a:p>
                      <a:endParaRPr lang="ru-RU" sz="2000" b="1" cap="none" spc="0" dirty="0">
                        <a:ln w="1905"/>
                        <a:solidFill>
                          <a:srgbClr val="C00000"/>
                        </a:solidFill>
                        <a:effectLst>
                          <a:innerShdw blurRad="69850" dist="43180" dir="5400000">
                            <a:srgbClr val="000000">
                              <a:alpha val="65000"/>
                            </a:srgbClr>
                          </a:innerShdw>
                        </a:effectLst>
                      </a:endParaRPr>
                    </a:p>
                  </a:txBody>
                  <a:tcPr/>
                </a:tc>
                <a:tc>
                  <a:txBody>
                    <a:bodyPr/>
                    <a:lstStyle/>
                    <a:p>
                      <a:endParaRPr lang="ru-RU" sz="2000" b="1" cap="none" spc="0" dirty="0">
                        <a:ln w="1905"/>
                        <a:solidFill>
                          <a:srgbClr val="C00000"/>
                        </a:solidFill>
                        <a:effectLst>
                          <a:innerShdw blurRad="69850" dist="43180" dir="5400000">
                            <a:srgbClr val="000000">
                              <a:alpha val="65000"/>
                            </a:srgbClr>
                          </a:innerShdw>
                        </a:effectLst>
                      </a:endParaRPr>
                    </a:p>
                  </a:txBody>
                  <a:tcPr/>
                </a:tc>
                <a:tc>
                  <a:txBody>
                    <a:bodyPr/>
                    <a:lstStyle/>
                    <a:p>
                      <a:endParaRPr lang="ru-RU" sz="2000" b="1" cap="none" spc="0">
                        <a:ln w="1905"/>
                        <a:solidFill>
                          <a:srgbClr val="C00000"/>
                        </a:solidFill>
                        <a:effectLst>
                          <a:innerShdw blurRad="69850" dist="43180" dir="5400000">
                            <a:srgbClr val="000000">
                              <a:alpha val="65000"/>
                            </a:srgbClr>
                          </a:innerShdw>
                        </a:effectLst>
                      </a:endParaRPr>
                    </a:p>
                  </a:txBody>
                  <a:tcPr/>
                </a:tc>
                <a:tc>
                  <a:txBody>
                    <a:bodyPr/>
                    <a:lstStyle/>
                    <a:p>
                      <a:endParaRPr lang="ru-RU" sz="2000" b="1" cap="none" spc="0">
                        <a:ln w="1905"/>
                        <a:solidFill>
                          <a:srgbClr val="C00000"/>
                        </a:solidFill>
                        <a:effectLst>
                          <a:innerShdw blurRad="69850" dist="43180" dir="5400000">
                            <a:srgbClr val="000000">
                              <a:alpha val="65000"/>
                            </a:srgbClr>
                          </a:innerShdw>
                        </a:effectLst>
                      </a:endParaRPr>
                    </a:p>
                  </a:txBody>
                  <a:tcPr/>
                </a:tc>
                <a:tc>
                  <a:txBody>
                    <a:bodyPr/>
                    <a:lstStyle/>
                    <a:p>
                      <a:endParaRPr lang="ru-RU" sz="2000" b="1" cap="none" spc="0">
                        <a:ln w="1905"/>
                        <a:solidFill>
                          <a:srgbClr val="C00000"/>
                        </a:solidFill>
                        <a:effectLst>
                          <a:innerShdw blurRad="69850" dist="43180" dir="5400000">
                            <a:srgbClr val="000000">
                              <a:alpha val="65000"/>
                            </a:srgbClr>
                          </a:innerShdw>
                        </a:effectLst>
                      </a:endParaRPr>
                    </a:p>
                  </a:txBody>
                  <a:tcPr/>
                </a:tc>
                <a:tc>
                  <a:txBody>
                    <a:bodyPr/>
                    <a:lstStyle/>
                    <a:p>
                      <a:endParaRPr lang="ru-RU" sz="2000" b="1" cap="none" spc="0">
                        <a:ln w="1905"/>
                        <a:solidFill>
                          <a:srgbClr val="C00000"/>
                        </a:solidFill>
                        <a:effectLst>
                          <a:innerShdw blurRad="69850" dist="43180" dir="5400000">
                            <a:srgbClr val="000000">
                              <a:alpha val="65000"/>
                            </a:srgbClr>
                          </a:innerShdw>
                        </a:effectLst>
                      </a:endParaRPr>
                    </a:p>
                  </a:txBody>
                  <a:tcPr/>
                </a:tc>
                <a:tc>
                  <a:txBody>
                    <a:bodyPr/>
                    <a:lstStyle/>
                    <a:p>
                      <a:endParaRPr lang="ru-RU" sz="2000" b="1" cap="none" spc="0" dirty="0">
                        <a:ln w="1905"/>
                        <a:solidFill>
                          <a:srgbClr val="C00000"/>
                        </a:solidFill>
                        <a:effectLst>
                          <a:innerShdw blurRad="69850" dist="43180" dir="5400000">
                            <a:srgbClr val="000000">
                              <a:alpha val="65000"/>
                            </a:srgbClr>
                          </a:innerShdw>
                        </a:effectLst>
                      </a:endParaRPr>
                    </a:p>
                  </a:txBody>
                  <a:tcPr/>
                </a:tc>
              </a:tr>
            </a:tbl>
          </a:graphicData>
        </a:graphic>
      </p:graphicFrame>
      <p:pic>
        <p:nvPicPr>
          <p:cNvPr id="19" name="Рисунок 18" descr="bullet_17.gif"/>
          <p:cNvPicPr>
            <a:picLocks noChangeAspect="1"/>
          </p:cNvPicPr>
          <p:nvPr/>
        </p:nvPicPr>
        <p:blipFill>
          <a:blip r:embed="rId2"/>
          <a:srcRect/>
          <a:stretch>
            <a:fillRect/>
          </a:stretch>
        </p:blipFill>
        <p:spPr bwMode="auto">
          <a:xfrm>
            <a:off x="1571625" y="6215063"/>
            <a:ext cx="457200" cy="257175"/>
          </a:xfrm>
          <a:prstGeom prst="rect">
            <a:avLst/>
          </a:prstGeom>
          <a:noFill/>
          <a:ln w="9525">
            <a:noFill/>
            <a:miter lim="800000"/>
            <a:headEnd/>
            <a:tailEnd/>
          </a:ln>
        </p:spPr>
      </p:pic>
      <p:pic>
        <p:nvPicPr>
          <p:cNvPr id="20" name="Рисунок 19" descr="bullet_17.gif"/>
          <p:cNvPicPr>
            <a:picLocks noChangeAspect="1"/>
          </p:cNvPicPr>
          <p:nvPr/>
        </p:nvPicPr>
        <p:blipFill>
          <a:blip r:embed="rId2"/>
          <a:srcRect/>
          <a:stretch>
            <a:fillRect/>
          </a:stretch>
        </p:blipFill>
        <p:spPr bwMode="auto">
          <a:xfrm>
            <a:off x="2278063" y="5715000"/>
            <a:ext cx="508000" cy="285750"/>
          </a:xfrm>
          <a:prstGeom prst="rect">
            <a:avLst/>
          </a:prstGeom>
          <a:noFill/>
          <a:ln w="9525">
            <a:noFill/>
            <a:miter lim="800000"/>
            <a:headEnd/>
            <a:tailEnd/>
          </a:ln>
        </p:spPr>
      </p:pic>
      <p:pic>
        <p:nvPicPr>
          <p:cNvPr id="22" name="Рисунок 21" descr="bullet_17.gif"/>
          <p:cNvPicPr>
            <a:picLocks noChangeAspect="1"/>
          </p:cNvPicPr>
          <p:nvPr/>
        </p:nvPicPr>
        <p:blipFill>
          <a:blip r:embed="rId2"/>
          <a:srcRect/>
          <a:stretch>
            <a:fillRect/>
          </a:stretch>
        </p:blipFill>
        <p:spPr bwMode="auto">
          <a:xfrm>
            <a:off x="3429000" y="5715000"/>
            <a:ext cx="457200" cy="257175"/>
          </a:xfrm>
          <a:prstGeom prst="rect">
            <a:avLst/>
          </a:prstGeom>
          <a:noFill/>
          <a:ln w="9525">
            <a:noFill/>
            <a:miter lim="800000"/>
            <a:headEnd/>
            <a:tailEnd/>
          </a:ln>
        </p:spPr>
      </p:pic>
      <p:pic>
        <p:nvPicPr>
          <p:cNvPr id="23" name="Рисунок 22" descr="bullet_17.gif"/>
          <p:cNvPicPr>
            <a:picLocks noChangeAspect="1"/>
          </p:cNvPicPr>
          <p:nvPr/>
        </p:nvPicPr>
        <p:blipFill>
          <a:blip r:embed="rId2"/>
          <a:srcRect/>
          <a:stretch>
            <a:fillRect/>
          </a:stretch>
        </p:blipFill>
        <p:spPr bwMode="auto">
          <a:xfrm>
            <a:off x="4286250" y="6215063"/>
            <a:ext cx="457200" cy="257175"/>
          </a:xfrm>
          <a:prstGeom prst="rect">
            <a:avLst/>
          </a:prstGeom>
          <a:noFill/>
          <a:ln w="9525">
            <a:noFill/>
            <a:miter lim="800000"/>
            <a:headEnd/>
            <a:tailEnd/>
          </a:ln>
        </p:spPr>
      </p:pic>
      <p:pic>
        <p:nvPicPr>
          <p:cNvPr id="24" name="Рисунок 23" descr="bullet_17.gif"/>
          <p:cNvPicPr>
            <a:picLocks noChangeAspect="1"/>
          </p:cNvPicPr>
          <p:nvPr/>
        </p:nvPicPr>
        <p:blipFill>
          <a:blip r:embed="rId2"/>
          <a:srcRect/>
          <a:stretch>
            <a:fillRect/>
          </a:stretch>
        </p:blipFill>
        <p:spPr bwMode="auto">
          <a:xfrm>
            <a:off x="5214938" y="5715000"/>
            <a:ext cx="457200" cy="257175"/>
          </a:xfrm>
          <a:prstGeom prst="rect">
            <a:avLst/>
          </a:prstGeom>
          <a:noFill/>
          <a:ln w="9525">
            <a:noFill/>
            <a:miter lim="800000"/>
            <a:headEnd/>
            <a:tailEnd/>
          </a:ln>
        </p:spPr>
      </p:pic>
      <p:pic>
        <p:nvPicPr>
          <p:cNvPr id="25" name="Рисунок 24" descr="bullet_17.gif"/>
          <p:cNvPicPr>
            <a:picLocks noChangeAspect="1"/>
          </p:cNvPicPr>
          <p:nvPr/>
        </p:nvPicPr>
        <p:blipFill>
          <a:blip r:embed="rId2"/>
          <a:srcRect/>
          <a:stretch>
            <a:fillRect/>
          </a:stretch>
        </p:blipFill>
        <p:spPr bwMode="auto">
          <a:xfrm>
            <a:off x="6143625" y="6215063"/>
            <a:ext cx="504825" cy="284162"/>
          </a:xfrm>
          <a:prstGeom prst="rect">
            <a:avLst/>
          </a:prstGeom>
          <a:noFill/>
          <a:ln w="9525">
            <a:noFill/>
            <a:miter lim="800000"/>
            <a:headEnd/>
            <a:tailEnd/>
          </a:ln>
        </p:spPr>
      </p:pic>
      <p:pic>
        <p:nvPicPr>
          <p:cNvPr id="26" name="Рисунок 25" descr="bullet_17.gif"/>
          <p:cNvPicPr>
            <a:picLocks noChangeAspect="1"/>
          </p:cNvPicPr>
          <p:nvPr/>
        </p:nvPicPr>
        <p:blipFill>
          <a:blip r:embed="rId2"/>
          <a:srcRect/>
          <a:stretch>
            <a:fillRect/>
          </a:stretch>
        </p:blipFill>
        <p:spPr bwMode="auto">
          <a:xfrm>
            <a:off x="7143750" y="6215063"/>
            <a:ext cx="457200" cy="257175"/>
          </a:xfrm>
          <a:prstGeom prst="rect">
            <a:avLst/>
          </a:prstGeom>
          <a:noFill/>
          <a:ln w="9525">
            <a:noFill/>
            <a:miter lim="800000"/>
            <a:headEnd/>
            <a:tailEnd/>
          </a:ln>
        </p:spPr>
      </p:pic>
      <p:pic>
        <p:nvPicPr>
          <p:cNvPr id="27" name="Рисунок 26" descr="bullet_17.gif"/>
          <p:cNvPicPr>
            <a:picLocks noChangeAspect="1"/>
          </p:cNvPicPr>
          <p:nvPr/>
        </p:nvPicPr>
        <p:blipFill>
          <a:blip r:embed="rId2"/>
          <a:srcRect/>
          <a:stretch>
            <a:fillRect/>
          </a:stretch>
        </p:blipFill>
        <p:spPr bwMode="auto">
          <a:xfrm>
            <a:off x="8072438" y="5786438"/>
            <a:ext cx="457200" cy="257175"/>
          </a:xfrm>
          <a:prstGeom prst="rect">
            <a:avLst/>
          </a:prstGeom>
          <a:noFill/>
          <a:ln w="9525">
            <a:noFill/>
            <a:miter lim="800000"/>
            <a:headEnd/>
            <a:tailEnd/>
          </a:ln>
        </p:spPr>
      </p:pic>
    </p:spTree>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16" presetClass="entr" presetSubtype="26"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Horizontal)">
                                      <p:cBhvr>
                                        <p:cTn id="11" dur="500"/>
                                        <p:tgtEl>
                                          <p:spTgt spid="3"/>
                                        </p:tgtEl>
                                      </p:cBhvr>
                                    </p:animEffect>
                                  </p:childTnLst>
                                </p:cTn>
                              </p:par>
                              <p:par>
                                <p:cTn id="12" presetID="17" presetClass="entr" presetSubtype="10"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35" presetClass="entr" presetSubtype="0"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2000"/>
                                        <p:tgtEl>
                                          <p:spTgt spid="19"/>
                                        </p:tgtEl>
                                      </p:cBhvr>
                                    </p:animEffect>
                                    <p:anim calcmode="lin" valueType="num">
                                      <p:cBhvr>
                                        <p:cTn id="21" dur="2000" fill="hold"/>
                                        <p:tgtEl>
                                          <p:spTgt spid="19"/>
                                        </p:tgtEl>
                                        <p:attrNameLst>
                                          <p:attrName>style.rotation</p:attrName>
                                        </p:attrNameLst>
                                      </p:cBhvr>
                                      <p:tavLst>
                                        <p:tav tm="0">
                                          <p:val>
                                            <p:fltVal val="720"/>
                                          </p:val>
                                        </p:tav>
                                        <p:tav tm="100000">
                                          <p:val>
                                            <p:fltVal val="0"/>
                                          </p:val>
                                        </p:tav>
                                      </p:tavLst>
                                    </p:anim>
                                    <p:anim calcmode="lin" valueType="num">
                                      <p:cBhvr>
                                        <p:cTn id="22" dur="2000" fill="hold"/>
                                        <p:tgtEl>
                                          <p:spTgt spid="19"/>
                                        </p:tgtEl>
                                        <p:attrNameLst>
                                          <p:attrName>ppt_h</p:attrName>
                                        </p:attrNameLst>
                                      </p:cBhvr>
                                      <p:tavLst>
                                        <p:tav tm="0">
                                          <p:val>
                                            <p:fltVal val="0"/>
                                          </p:val>
                                        </p:tav>
                                        <p:tav tm="100000">
                                          <p:val>
                                            <p:strVal val="#ppt_h"/>
                                          </p:val>
                                        </p:tav>
                                      </p:tavLst>
                                    </p:anim>
                                    <p:anim calcmode="lin" valueType="num">
                                      <p:cBhvr>
                                        <p:cTn id="23" dur="2000" fill="hold"/>
                                        <p:tgtEl>
                                          <p:spTgt spid="19"/>
                                        </p:tgtEl>
                                        <p:attrNameLst>
                                          <p:attrName>ppt_w</p:attrName>
                                        </p:attrNameLst>
                                      </p:cBhvr>
                                      <p:tavLst>
                                        <p:tav tm="0">
                                          <p:val>
                                            <p:fltVal val="0"/>
                                          </p:val>
                                        </p:tav>
                                        <p:tav tm="100000">
                                          <p:val>
                                            <p:strVal val="#ppt_w"/>
                                          </p:val>
                                        </p:tav>
                                      </p:tavLst>
                                    </p:anim>
                                  </p:childTnLst>
                                </p:cTn>
                              </p:par>
                            </p:childTnLst>
                          </p:cTn>
                        </p:par>
                      </p:childTnLst>
                    </p:cTn>
                  </p:par>
                  <p:par>
                    <p:cTn id="24" fill="hold">
                      <p:stCondLst>
                        <p:cond delay="indefinite"/>
                      </p:stCondLst>
                      <p:childTnLst>
                        <p:par>
                          <p:cTn id="25" fill="hold">
                            <p:stCondLst>
                              <p:cond delay="0"/>
                            </p:stCondLst>
                            <p:childTnLst>
                              <p:par>
                                <p:cTn id="26" presetID="35" presetClass="entr" presetSubtype="0"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2000"/>
                                        <p:tgtEl>
                                          <p:spTgt spid="20"/>
                                        </p:tgtEl>
                                      </p:cBhvr>
                                    </p:animEffect>
                                    <p:anim calcmode="lin" valueType="num">
                                      <p:cBhvr>
                                        <p:cTn id="29" dur="2000" fill="hold"/>
                                        <p:tgtEl>
                                          <p:spTgt spid="20"/>
                                        </p:tgtEl>
                                        <p:attrNameLst>
                                          <p:attrName>style.rotation</p:attrName>
                                        </p:attrNameLst>
                                      </p:cBhvr>
                                      <p:tavLst>
                                        <p:tav tm="0">
                                          <p:val>
                                            <p:fltVal val="720"/>
                                          </p:val>
                                        </p:tav>
                                        <p:tav tm="100000">
                                          <p:val>
                                            <p:fltVal val="0"/>
                                          </p:val>
                                        </p:tav>
                                      </p:tavLst>
                                    </p:anim>
                                    <p:anim calcmode="lin" valueType="num">
                                      <p:cBhvr>
                                        <p:cTn id="30" dur="2000" fill="hold"/>
                                        <p:tgtEl>
                                          <p:spTgt spid="20"/>
                                        </p:tgtEl>
                                        <p:attrNameLst>
                                          <p:attrName>ppt_h</p:attrName>
                                        </p:attrNameLst>
                                      </p:cBhvr>
                                      <p:tavLst>
                                        <p:tav tm="0">
                                          <p:val>
                                            <p:fltVal val="0"/>
                                          </p:val>
                                        </p:tav>
                                        <p:tav tm="100000">
                                          <p:val>
                                            <p:strVal val="#ppt_h"/>
                                          </p:val>
                                        </p:tav>
                                      </p:tavLst>
                                    </p:anim>
                                    <p:anim calcmode="lin" valueType="num">
                                      <p:cBhvr>
                                        <p:cTn id="31" dur="2000" fill="hold"/>
                                        <p:tgtEl>
                                          <p:spTgt spid="20"/>
                                        </p:tgtEl>
                                        <p:attrNameLst>
                                          <p:attrName>ppt_w</p:attrName>
                                        </p:attrNameLst>
                                      </p:cBhvr>
                                      <p:tavLst>
                                        <p:tav tm="0">
                                          <p:val>
                                            <p:fltVal val="0"/>
                                          </p:val>
                                        </p:tav>
                                        <p:tav tm="100000">
                                          <p:val>
                                            <p:strVal val="#ppt_w"/>
                                          </p:val>
                                        </p:tav>
                                      </p:tavLst>
                                    </p:anim>
                                  </p:childTnLst>
                                </p:cTn>
                              </p:par>
                            </p:childTnLst>
                          </p:cTn>
                        </p:par>
                      </p:childTnLst>
                    </p:cTn>
                  </p:par>
                  <p:par>
                    <p:cTn id="32" fill="hold">
                      <p:stCondLst>
                        <p:cond delay="indefinite"/>
                      </p:stCondLst>
                      <p:childTnLst>
                        <p:par>
                          <p:cTn id="33" fill="hold">
                            <p:stCondLst>
                              <p:cond delay="0"/>
                            </p:stCondLst>
                            <p:childTnLst>
                              <p:par>
                                <p:cTn id="34" presetID="35" presetClass="entr" presetSubtype="0" fill="hold"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2000"/>
                                        <p:tgtEl>
                                          <p:spTgt spid="22"/>
                                        </p:tgtEl>
                                      </p:cBhvr>
                                    </p:animEffect>
                                    <p:anim calcmode="lin" valueType="num">
                                      <p:cBhvr>
                                        <p:cTn id="37" dur="2000" fill="hold"/>
                                        <p:tgtEl>
                                          <p:spTgt spid="22"/>
                                        </p:tgtEl>
                                        <p:attrNameLst>
                                          <p:attrName>style.rotation</p:attrName>
                                        </p:attrNameLst>
                                      </p:cBhvr>
                                      <p:tavLst>
                                        <p:tav tm="0">
                                          <p:val>
                                            <p:fltVal val="720"/>
                                          </p:val>
                                        </p:tav>
                                        <p:tav tm="100000">
                                          <p:val>
                                            <p:fltVal val="0"/>
                                          </p:val>
                                        </p:tav>
                                      </p:tavLst>
                                    </p:anim>
                                    <p:anim calcmode="lin" valueType="num">
                                      <p:cBhvr>
                                        <p:cTn id="38" dur="2000" fill="hold"/>
                                        <p:tgtEl>
                                          <p:spTgt spid="22"/>
                                        </p:tgtEl>
                                        <p:attrNameLst>
                                          <p:attrName>ppt_h</p:attrName>
                                        </p:attrNameLst>
                                      </p:cBhvr>
                                      <p:tavLst>
                                        <p:tav tm="0">
                                          <p:val>
                                            <p:fltVal val="0"/>
                                          </p:val>
                                        </p:tav>
                                        <p:tav tm="100000">
                                          <p:val>
                                            <p:strVal val="#ppt_h"/>
                                          </p:val>
                                        </p:tav>
                                      </p:tavLst>
                                    </p:anim>
                                    <p:anim calcmode="lin" valueType="num">
                                      <p:cBhvr>
                                        <p:cTn id="39" dur="2000" fill="hold"/>
                                        <p:tgtEl>
                                          <p:spTgt spid="22"/>
                                        </p:tgtEl>
                                        <p:attrNameLst>
                                          <p:attrName>ppt_w</p:attrName>
                                        </p:attrNameLst>
                                      </p:cBhvr>
                                      <p:tavLst>
                                        <p:tav tm="0">
                                          <p:val>
                                            <p:fltVal val="0"/>
                                          </p:val>
                                        </p:tav>
                                        <p:tav tm="100000">
                                          <p:val>
                                            <p:strVal val="#ppt_w"/>
                                          </p:val>
                                        </p:tav>
                                      </p:tavLst>
                                    </p:anim>
                                  </p:childTnLst>
                                </p:cTn>
                              </p:par>
                            </p:childTnLst>
                          </p:cTn>
                        </p:par>
                      </p:childTnLst>
                    </p:cTn>
                  </p:par>
                  <p:par>
                    <p:cTn id="40" fill="hold">
                      <p:stCondLst>
                        <p:cond delay="indefinite"/>
                      </p:stCondLst>
                      <p:childTnLst>
                        <p:par>
                          <p:cTn id="41" fill="hold">
                            <p:stCondLst>
                              <p:cond delay="0"/>
                            </p:stCondLst>
                            <p:childTnLst>
                              <p:par>
                                <p:cTn id="42" presetID="35" presetClass="entr" presetSubtype="0"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2000"/>
                                        <p:tgtEl>
                                          <p:spTgt spid="23"/>
                                        </p:tgtEl>
                                      </p:cBhvr>
                                    </p:animEffect>
                                    <p:anim calcmode="lin" valueType="num">
                                      <p:cBhvr>
                                        <p:cTn id="45" dur="2000" fill="hold"/>
                                        <p:tgtEl>
                                          <p:spTgt spid="23"/>
                                        </p:tgtEl>
                                        <p:attrNameLst>
                                          <p:attrName>style.rotation</p:attrName>
                                        </p:attrNameLst>
                                      </p:cBhvr>
                                      <p:tavLst>
                                        <p:tav tm="0">
                                          <p:val>
                                            <p:fltVal val="720"/>
                                          </p:val>
                                        </p:tav>
                                        <p:tav tm="100000">
                                          <p:val>
                                            <p:fltVal val="0"/>
                                          </p:val>
                                        </p:tav>
                                      </p:tavLst>
                                    </p:anim>
                                    <p:anim calcmode="lin" valueType="num">
                                      <p:cBhvr>
                                        <p:cTn id="46" dur="2000" fill="hold"/>
                                        <p:tgtEl>
                                          <p:spTgt spid="23"/>
                                        </p:tgtEl>
                                        <p:attrNameLst>
                                          <p:attrName>ppt_h</p:attrName>
                                        </p:attrNameLst>
                                      </p:cBhvr>
                                      <p:tavLst>
                                        <p:tav tm="0">
                                          <p:val>
                                            <p:fltVal val="0"/>
                                          </p:val>
                                        </p:tav>
                                        <p:tav tm="100000">
                                          <p:val>
                                            <p:strVal val="#ppt_h"/>
                                          </p:val>
                                        </p:tav>
                                      </p:tavLst>
                                    </p:anim>
                                    <p:anim calcmode="lin" valueType="num">
                                      <p:cBhvr>
                                        <p:cTn id="47" dur="2000" fill="hold"/>
                                        <p:tgtEl>
                                          <p:spTgt spid="23"/>
                                        </p:tgtEl>
                                        <p:attrNameLst>
                                          <p:attrName>ppt_w</p:attrName>
                                        </p:attrNameLst>
                                      </p:cBhvr>
                                      <p:tavLst>
                                        <p:tav tm="0">
                                          <p:val>
                                            <p:fltVal val="0"/>
                                          </p:val>
                                        </p:tav>
                                        <p:tav tm="100000">
                                          <p:val>
                                            <p:strVal val="#ppt_w"/>
                                          </p:val>
                                        </p:tav>
                                      </p:tavLst>
                                    </p:anim>
                                  </p:childTnLst>
                                </p:cTn>
                              </p:par>
                            </p:childTnLst>
                          </p:cTn>
                        </p:par>
                      </p:childTnLst>
                    </p:cTn>
                  </p:par>
                  <p:par>
                    <p:cTn id="48" fill="hold">
                      <p:stCondLst>
                        <p:cond delay="indefinite"/>
                      </p:stCondLst>
                      <p:childTnLst>
                        <p:par>
                          <p:cTn id="49" fill="hold">
                            <p:stCondLst>
                              <p:cond delay="0"/>
                            </p:stCondLst>
                            <p:childTnLst>
                              <p:par>
                                <p:cTn id="50" presetID="35" presetClass="entr" presetSubtype="0" fill="hold"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2000"/>
                                        <p:tgtEl>
                                          <p:spTgt spid="24"/>
                                        </p:tgtEl>
                                      </p:cBhvr>
                                    </p:animEffect>
                                    <p:anim calcmode="lin" valueType="num">
                                      <p:cBhvr>
                                        <p:cTn id="53" dur="2000" fill="hold"/>
                                        <p:tgtEl>
                                          <p:spTgt spid="24"/>
                                        </p:tgtEl>
                                        <p:attrNameLst>
                                          <p:attrName>style.rotation</p:attrName>
                                        </p:attrNameLst>
                                      </p:cBhvr>
                                      <p:tavLst>
                                        <p:tav tm="0">
                                          <p:val>
                                            <p:fltVal val="720"/>
                                          </p:val>
                                        </p:tav>
                                        <p:tav tm="100000">
                                          <p:val>
                                            <p:fltVal val="0"/>
                                          </p:val>
                                        </p:tav>
                                      </p:tavLst>
                                    </p:anim>
                                    <p:anim calcmode="lin" valueType="num">
                                      <p:cBhvr>
                                        <p:cTn id="54" dur="2000" fill="hold"/>
                                        <p:tgtEl>
                                          <p:spTgt spid="24"/>
                                        </p:tgtEl>
                                        <p:attrNameLst>
                                          <p:attrName>ppt_h</p:attrName>
                                        </p:attrNameLst>
                                      </p:cBhvr>
                                      <p:tavLst>
                                        <p:tav tm="0">
                                          <p:val>
                                            <p:fltVal val="0"/>
                                          </p:val>
                                        </p:tav>
                                        <p:tav tm="100000">
                                          <p:val>
                                            <p:strVal val="#ppt_h"/>
                                          </p:val>
                                        </p:tav>
                                      </p:tavLst>
                                    </p:anim>
                                    <p:anim calcmode="lin" valueType="num">
                                      <p:cBhvr>
                                        <p:cTn id="55" dur="2000" fill="hold"/>
                                        <p:tgtEl>
                                          <p:spTgt spid="24"/>
                                        </p:tgtEl>
                                        <p:attrNameLst>
                                          <p:attrName>ppt_w</p:attrName>
                                        </p:attrNameLst>
                                      </p:cBhvr>
                                      <p:tavLst>
                                        <p:tav tm="0">
                                          <p:val>
                                            <p:fltVal val="0"/>
                                          </p:val>
                                        </p:tav>
                                        <p:tav tm="100000">
                                          <p:val>
                                            <p:strVal val="#ppt_w"/>
                                          </p:val>
                                        </p:tav>
                                      </p:tavLst>
                                    </p:anim>
                                  </p:childTnLst>
                                </p:cTn>
                              </p:par>
                            </p:childTnLst>
                          </p:cTn>
                        </p:par>
                      </p:childTnLst>
                    </p:cTn>
                  </p:par>
                  <p:par>
                    <p:cTn id="56" fill="hold">
                      <p:stCondLst>
                        <p:cond delay="indefinite"/>
                      </p:stCondLst>
                      <p:childTnLst>
                        <p:par>
                          <p:cTn id="57" fill="hold">
                            <p:stCondLst>
                              <p:cond delay="0"/>
                            </p:stCondLst>
                            <p:childTnLst>
                              <p:par>
                                <p:cTn id="58" presetID="35" presetClass="entr" presetSubtype="0" fill="hold" nodeType="click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2000"/>
                                        <p:tgtEl>
                                          <p:spTgt spid="25"/>
                                        </p:tgtEl>
                                      </p:cBhvr>
                                    </p:animEffect>
                                    <p:anim calcmode="lin" valueType="num">
                                      <p:cBhvr>
                                        <p:cTn id="61" dur="2000" fill="hold"/>
                                        <p:tgtEl>
                                          <p:spTgt spid="25"/>
                                        </p:tgtEl>
                                        <p:attrNameLst>
                                          <p:attrName>style.rotation</p:attrName>
                                        </p:attrNameLst>
                                      </p:cBhvr>
                                      <p:tavLst>
                                        <p:tav tm="0">
                                          <p:val>
                                            <p:fltVal val="720"/>
                                          </p:val>
                                        </p:tav>
                                        <p:tav tm="100000">
                                          <p:val>
                                            <p:fltVal val="0"/>
                                          </p:val>
                                        </p:tav>
                                      </p:tavLst>
                                    </p:anim>
                                    <p:anim calcmode="lin" valueType="num">
                                      <p:cBhvr>
                                        <p:cTn id="62" dur="2000" fill="hold"/>
                                        <p:tgtEl>
                                          <p:spTgt spid="25"/>
                                        </p:tgtEl>
                                        <p:attrNameLst>
                                          <p:attrName>ppt_h</p:attrName>
                                        </p:attrNameLst>
                                      </p:cBhvr>
                                      <p:tavLst>
                                        <p:tav tm="0">
                                          <p:val>
                                            <p:fltVal val="0"/>
                                          </p:val>
                                        </p:tav>
                                        <p:tav tm="100000">
                                          <p:val>
                                            <p:strVal val="#ppt_h"/>
                                          </p:val>
                                        </p:tav>
                                      </p:tavLst>
                                    </p:anim>
                                    <p:anim calcmode="lin" valueType="num">
                                      <p:cBhvr>
                                        <p:cTn id="63" dur="2000" fill="hold"/>
                                        <p:tgtEl>
                                          <p:spTgt spid="25"/>
                                        </p:tgtEl>
                                        <p:attrNameLst>
                                          <p:attrName>ppt_w</p:attrName>
                                        </p:attrNameLst>
                                      </p:cBhvr>
                                      <p:tavLst>
                                        <p:tav tm="0">
                                          <p:val>
                                            <p:fltVal val="0"/>
                                          </p:val>
                                        </p:tav>
                                        <p:tav tm="100000">
                                          <p:val>
                                            <p:strVal val="#ppt_w"/>
                                          </p:val>
                                        </p:tav>
                                      </p:tavLst>
                                    </p:anim>
                                  </p:childTnLst>
                                </p:cTn>
                              </p:par>
                            </p:childTnLst>
                          </p:cTn>
                        </p:par>
                      </p:childTnLst>
                    </p:cTn>
                  </p:par>
                  <p:par>
                    <p:cTn id="64" fill="hold">
                      <p:stCondLst>
                        <p:cond delay="indefinite"/>
                      </p:stCondLst>
                      <p:childTnLst>
                        <p:par>
                          <p:cTn id="65" fill="hold">
                            <p:stCondLst>
                              <p:cond delay="0"/>
                            </p:stCondLst>
                            <p:childTnLst>
                              <p:par>
                                <p:cTn id="66" presetID="35" presetClass="entr" presetSubtype="0" fill="hold" nodeType="click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2000"/>
                                        <p:tgtEl>
                                          <p:spTgt spid="26"/>
                                        </p:tgtEl>
                                      </p:cBhvr>
                                    </p:animEffect>
                                    <p:anim calcmode="lin" valueType="num">
                                      <p:cBhvr>
                                        <p:cTn id="69" dur="2000" fill="hold"/>
                                        <p:tgtEl>
                                          <p:spTgt spid="26"/>
                                        </p:tgtEl>
                                        <p:attrNameLst>
                                          <p:attrName>style.rotation</p:attrName>
                                        </p:attrNameLst>
                                      </p:cBhvr>
                                      <p:tavLst>
                                        <p:tav tm="0">
                                          <p:val>
                                            <p:fltVal val="720"/>
                                          </p:val>
                                        </p:tav>
                                        <p:tav tm="100000">
                                          <p:val>
                                            <p:fltVal val="0"/>
                                          </p:val>
                                        </p:tav>
                                      </p:tavLst>
                                    </p:anim>
                                    <p:anim calcmode="lin" valueType="num">
                                      <p:cBhvr>
                                        <p:cTn id="70" dur="2000" fill="hold"/>
                                        <p:tgtEl>
                                          <p:spTgt spid="26"/>
                                        </p:tgtEl>
                                        <p:attrNameLst>
                                          <p:attrName>ppt_h</p:attrName>
                                        </p:attrNameLst>
                                      </p:cBhvr>
                                      <p:tavLst>
                                        <p:tav tm="0">
                                          <p:val>
                                            <p:fltVal val="0"/>
                                          </p:val>
                                        </p:tav>
                                        <p:tav tm="100000">
                                          <p:val>
                                            <p:strVal val="#ppt_h"/>
                                          </p:val>
                                        </p:tav>
                                      </p:tavLst>
                                    </p:anim>
                                    <p:anim calcmode="lin" valueType="num">
                                      <p:cBhvr>
                                        <p:cTn id="71" dur="2000" fill="hold"/>
                                        <p:tgtEl>
                                          <p:spTgt spid="26"/>
                                        </p:tgtEl>
                                        <p:attrNameLst>
                                          <p:attrName>ppt_w</p:attrName>
                                        </p:attrNameLst>
                                      </p:cBhvr>
                                      <p:tavLst>
                                        <p:tav tm="0">
                                          <p:val>
                                            <p:fltVal val="0"/>
                                          </p:val>
                                        </p:tav>
                                        <p:tav tm="100000">
                                          <p:val>
                                            <p:strVal val="#ppt_w"/>
                                          </p:val>
                                        </p:tav>
                                      </p:tavLst>
                                    </p:anim>
                                  </p:childTnLst>
                                </p:cTn>
                              </p:par>
                            </p:childTnLst>
                          </p:cTn>
                        </p:par>
                      </p:childTnLst>
                    </p:cTn>
                  </p:par>
                  <p:par>
                    <p:cTn id="72" fill="hold">
                      <p:stCondLst>
                        <p:cond delay="indefinite"/>
                      </p:stCondLst>
                      <p:childTnLst>
                        <p:par>
                          <p:cTn id="73" fill="hold">
                            <p:stCondLst>
                              <p:cond delay="0"/>
                            </p:stCondLst>
                            <p:childTnLst>
                              <p:par>
                                <p:cTn id="74" presetID="35" presetClass="entr" presetSubtype="0" fill="hold" nodeType="click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fade">
                                      <p:cBhvr>
                                        <p:cTn id="76" dur="2000"/>
                                        <p:tgtEl>
                                          <p:spTgt spid="27"/>
                                        </p:tgtEl>
                                      </p:cBhvr>
                                    </p:animEffect>
                                    <p:anim calcmode="lin" valueType="num">
                                      <p:cBhvr>
                                        <p:cTn id="77" dur="2000" fill="hold"/>
                                        <p:tgtEl>
                                          <p:spTgt spid="27"/>
                                        </p:tgtEl>
                                        <p:attrNameLst>
                                          <p:attrName>style.rotation</p:attrName>
                                        </p:attrNameLst>
                                      </p:cBhvr>
                                      <p:tavLst>
                                        <p:tav tm="0">
                                          <p:val>
                                            <p:fltVal val="720"/>
                                          </p:val>
                                        </p:tav>
                                        <p:tav tm="100000">
                                          <p:val>
                                            <p:fltVal val="0"/>
                                          </p:val>
                                        </p:tav>
                                      </p:tavLst>
                                    </p:anim>
                                    <p:anim calcmode="lin" valueType="num">
                                      <p:cBhvr>
                                        <p:cTn id="78" dur="2000" fill="hold"/>
                                        <p:tgtEl>
                                          <p:spTgt spid="27"/>
                                        </p:tgtEl>
                                        <p:attrNameLst>
                                          <p:attrName>ppt_h</p:attrName>
                                        </p:attrNameLst>
                                      </p:cBhvr>
                                      <p:tavLst>
                                        <p:tav tm="0">
                                          <p:val>
                                            <p:fltVal val="0"/>
                                          </p:val>
                                        </p:tav>
                                        <p:tav tm="100000">
                                          <p:val>
                                            <p:strVal val="#ppt_h"/>
                                          </p:val>
                                        </p:tav>
                                      </p:tavLst>
                                    </p:anim>
                                    <p:anim calcmode="lin" valueType="num">
                                      <p:cBhvr>
                                        <p:cTn id="79" dur="2000" fill="hold"/>
                                        <p:tgtEl>
                                          <p:spTgt spid="2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2852"/>
            <a:ext cx="9001156" cy="1384995"/>
          </a:xfrm>
          <a:prstGeom prst="rect">
            <a:avLst/>
          </a:prstGeom>
          <a:noFill/>
        </p:spPr>
        <p:txBody>
          <a:bodyPr>
            <a:spAutoFit/>
            <a:scene3d>
              <a:camera prst="orthographicFront"/>
              <a:lightRig rig="glow" dir="tl">
                <a:rot lat="0" lon="0" rev="5400000"/>
              </a:lightRig>
            </a:scene3d>
            <a:sp3d extrusionH="57150" contourW="12700">
              <a:bevelT w="25400" h="25400" prst="angle"/>
              <a:contourClr>
                <a:schemeClr val="accent6">
                  <a:shade val="73000"/>
                </a:schemeClr>
              </a:contourClr>
            </a:sp3d>
          </a:bodyPr>
          <a:lstStyle/>
          <a:p>
            <a:pPr fontAlgn="auto">
              <a:spcBef>
                <a:spcPts val="0"/>
              </a:spcBef>
              <a:spcAft>
                <a:spcPts val="0"/>
              </a:spcAft>
              <a:defRPr/>
            </a:pPr>
            <a:r>
              <a:rPr lang="en-US" sz="2800" b="1" dirty="0">
                <a:ln w="11430"/>
                <a:solidFill>
                  <a:srgbClr val="FFFF00"/>
                </a:solidFill>
                <a:effectLst>
                  <a:outerShdw blurRad="80000" dist="40000" dir="5040000" algn="tl">
                    <a:srgbClr val="000000">
                      <a:alpha val="30000"/>
                    </a:srgbClr>
                  </a:outerShdw>
                </a:effectLst>
                <a:latin typeface="+mn-lt"/>
              </a:rPr>
              <a:t>Read  the  opinions  of  some  Russian  teenagers  about  teen  magazines.  Do  you  agree  with  them?  Give  reasons.  </a:t>
            </a:r>
            <a:endParaRPr lang="ru-RU" sz="2800" b="1" dirty="0">
              <a:ln w="11430"/>
              <a:solidFill>
                <a:srgbClr val="FFFF00"/>
              </a:solidFill>
              <a:effectLst>
                <a:outerShdw blurRad="80000" dist="40000" dir="5040000" algn="tl">
                  <a:srgbClr val="000000">
                    <a:alpha val="30000"/>
                  </a:srgbClr>
                </a:outerShdw>
              </a:effectLst>
              <a:latin typeface="+mn-lt"/>
            </a:endParaRPr>
          </a:p>
        </p:txBody>
      </p:sp>
      <p:sp>
        <p:nvSpPr>
          <p:cNvPr id="3" name="TextBox 2"/>
          <p:cNvSpPr txBox="1"/>
          <p:nvPr/>
        </p:nvSpPr>
        <p:spPr>
          <a:xfrm>
            <a:off x="2714612" y="1500174"/>
            <a:ext cx="6143668" cy="5078313"/>
          </a:xfrm>
          <a:prstGeom prst="rect">
            <a:avLst/>
          </a:prstGeom>
          <a:noFill/>
        </p:spPr>
        <p:txBody>
          <a:bodyPr>
            <a:spAutoFit/>
            <a:scene3d>
              <a:camera prst="orthographicFront"/>
              <a:lightRig rig="glow" dir="tl">
                <a:rot lat="0" lon="0" rev="5400000"/>
              </a:lightRig>
            </a:scene3d>
            <a:sp3d extrusionH="57150" contourW="12700">
              <a:bevelT w="25400" h="25400" prst="angle"/>
              <a:contourClr>
                <a:schemeClr val="accent6">
                  <a:shade val="73000"/>
                </a:schemeClr>
              </a:contourClr>
            </a:sp3d>
          </a:bodyPr>
          <a:lstStyle/>
          <a:p>
            <a:pPr fontAlgn="auto">
              <a:spcBef>
                <a:spcPts val="0"/>
              </a:spcBef>
              <a:spcAft>
                <a:spcPts val="0"/>
              </a:spcAft>
              <a:defRPr/>
            </a:pPr>
            <a:r>
              <a:rPr lang="en-US" b="1" dirty="0">
                <a:ln w="11430"/>
                <a:solidFill>
                  <a:schemeClr val="tx2"/>
                </a:solidFill>
                <a:effectLst>
                  <a:outerShdw blurRad="80000" dist="40000" dir="5040000" algn="tl">
                    <a:srgbClr val="000000">
                      <a:alpha val="30000"/>
                    </a:srgbClr>
                  </a:outerShdw>
                </a:effectLst>
                <a:latin typeface="+mn-lt"/>
              </a:rPr>
              <a:t>1.I  like  </a:t>
            </a:r>
            <a:r>
              <a:rPr lang="en-US" b="1" i="1" dirty="0">
                <a:ln w="11430"/>
                <a:solidFill>
                  <a:schemeClr val="tx2"/>
                </a:solidFill>
                <a:effectLst>
                  <a:outerShdw blurRad="80000" dist="40000" dir="5040000" algn="tl">
                    <a:srgbClr val="000000">
                      <a:alpha val="30000"/>
                    </a:srgbClr>
                  </a:outerShdw>
                </a:effectLst>
                <a:latin typeface="+mn-lt"/>
              </a:rPr>
              <a:t>Bravo  </a:t>
            </a:r>
            <a:r>
              <a:rPr lang="en-US" b="1" dirty="0">
                <a:ln w="11430"/>
                <a:solidFill>
                  <a:schemeClr val="tx2"/>
                </a:solidFill>
                <a:effectLst>
                  <a:outerShdw blurRad="80000" dist="40000" dir="5040000" algn="tl">
                    <a:srgbClr val="000000">
                      <a:alpha val="30000"/>
                    </a:srgbClr>
                  </a:outerShdw>
                </a:effectLst>
                <a:latin typeface="+mn-lt"/>
              </a:rPr>
              <a:t>mostly  because  of  its  pictures, comic  strips  and  articles  about  animals.</a:t>
            </a:r>
          </a:p>
          <a:p>
            <a:pPr fontAlgn="auto">
              <a:spcBef>
                <a:spcPts val="0"/>
              </a:spcBef>
              <a:spcAft>
                <a:spcPts val="0"/>
              </a:spcAft>
              <a:defRPr/>
            </a:pPr>
            <a:endParaRPr lang="en-US" b="1" dirty="0">
              <a:ln w="11430"/>
              <a:solidFill>
                <a:schemeClr val="tx2"/>
              </a:solidFill>
              <a:effectLst>
                <a:outerShdw blurRad="80000" dist="40000" dir="5040000" algn="tl">
                  <a:srgbClr val="000000">
                    <a:alpha val="30000"/>
                  </a:srgbClr>
                </a:outerShdw>
              </a:effectLst>
              <a:latin typeface="+mn-lt"/>
            </a:endParaRPr>
          </a:p>
          <a:p>
            <a:pPr fontAlgn="auto">
              <a:spcBef>
                <a:spcPts val="0"/>
              </a:spcBef>
              <a:spcAft>
                <a:spcPts val="0"/>
              </a:spcAft>
              <a:defRPr/>
            </a:pPr>
            <a:r>
              <a:rPr lang="en-US" b="1" dirty="0">
                <a:ln w="11430"/>
                <a:solidFill>
                  <a:schemeClr val="tx2"/>
                </a:solidFill>
                <a:effectLst>
                  <a:outerShdw blurRad="80000" dist="40000" dir="5040000" algn="tl">
                    <a:srgbClr val="000000">
                      <a:alpha val="30000"/>
                    </a:srgbClr>
                  </a:outerShdw>
                </a:effectLst>
                <a:latin typeface="+mn-lt"/>
              </a:rPr>
              <a:t>2.I  can’t  imagine  my  life  without  </a:t>
            </a:r>
            <a:r>
              <a:rPr lang="en-US" b="1" i="1" dirty="0">
                <a:ln w="11430"/>
                <a:solidFill>
                  <a:schemeClr val="tx2"/>
                </a:solidFill>
                <a:effectLst>
                  <a:outerShdw blurRad="80000" dist="40000" dir="5040000" algn="tl">
                    <a:srgbClr val="000000">
                      <a:alpha val="30000"/>
                    </a:srgbClr>
                  </a:outerShdw>
                </a:effectLst>
                <a:latin typeface="+mn-lt"/>
              </a:rPr>
              <a:t>C</a:t>
            </a:r>
            <a:r>
              <a:rPr lang="en-US" b="1" dirty="0">
                <a:ln w="11430"/>
                <a:solidFill>
                  <a:schemeClr val="tx2"/>
                </a:solidFill>
                <a:effectLst>
                  <a:outerShdw blurRad="80000" dist="40000" dir="5040000" algn="tl">
                    <a:srgbClr val="000000">
                      <a:alpha val="30000"/>
                    </a:srgbClr>
                  </a:outerShdw>
                </a:effectLst>
                <a:latin typeface="+mn-lt"/>
              </a:rPr>
              <a:t>ool  </a:t>
            </a:r>
            <a:r>
              <a:rPr lang="en-US" b="1" i="1" dirty="0">
                <a:ln w="11430"/>
                <a:solidFill>
                  <a:schemeClr val="tx2"/>
                </a:solidFill>
                <a:effectLst>
                  <a:outerShdw blurRad="80000" dist="40000" dir="5040000" algn="tl">
                    <a:srgbClr val="000000">
                      <a:alpha val="30000"/>
                    </a:srgbClr>
                  </a:outerShdw>
                </a:effectLst>
                <a:latin typeface="+mn-lt"/>
              </a:rPr>
              <a:t>Girl</a:t>
            </a:r>
            <a:r>
              <a:rPr lang="en-US" b="1" dirty="0">
                <a:ln w="11430"/>
                <a:solidFill>
                  <a:schemeClr val="tx2"/>
                </a:solidFill>
                <a:effectLst>
                  <a:outerShdw blurRad="80000" dist="40000" dir="5040000" algn="tl">
                    <a:srgbClr val="000000">
                      <a:alpha val="30000"/>
                    </a:srgbClr>
                  </a:outerShdw>
                </a:effectLst>
                <a:latin typeface="+mn-lt"/>
              </a:rPr>
              <a:t> . It  tells  you  everything  you  need to  know  about  looking  cool.</a:t>
            </a:r>
          </a:p>
          <a:p>
            <a:pPr fontAlgn="auto">
              <a:spcBef>
                <a:spcPts val="0"/>
              </a:spcBef>
              <a:spcAft>
                <a:spcPts val="0"/>
              </a:spcAft>
              <a:defRPr/>
            </a:pPr>
            <a:endParaRPr lang="en-US" b="1" dirty="0">
              <a:ln w="11430"/>
              <a:solidFill>
                <a:schemeClr val="tx2"/>
              </a:solidFill>
              <a:effectLst>
                <a:outerShdw blurRad="80000" dist="40000" dir="5040000" algn="tl">
                  <a:srgbClr val="000000">
                    <a:alpha val="30000"/>
                  </a:srgbClr>
                </a:outerShdw>
              </a:effectLst>
              <a:latin typeface="+mn-lt"/>
            </a:endParaRPr>
          </a:p>
          <a:p>
            <a:pPr fontAlgn="auto">
              <a:spcBef>
                <a:spcPts val="0"/>
              </a:spcBef>
              <a:spcAft>
                <a:spcPts val="0"/>
              </a:spcAft>
              <a:defRPr/>
            </a:pPr>
            <a:r>
              <a:rPr lang="en-US" b="1" i="1" dirty="0">
                <a:ln w="11430"/>
                <a:solidFill>
                  <a:schemeClr val="tx2"/>
                </a:solidFill>
                <a:effectLst>
                  <a:outerShdw blurRad="80000" dist="40000" dir="5040000" algn="tl">
                    <a:srgbClr val="000000">
                      <a:alpha val="30000"/>
                    </a:srgbClr>
                  </a:outerShdw>
                </a:effectLst>
                <a:latin typeface="+mn-lt"/>
              </a:rPr>
              <a:t>3.</a:t>
            </a:r>
            <a:r>
              <a:rPr lang="en-US" b="1" dirty="0">
                <a:ln w="11430"/>
                <a:solidFill>
                  <a:schemeClr val="tx2"/>
                </a:solidFill>
                <a:effectLst>
                  <a:outerShdw blurRad="80000" dist="40000" dir="5040000" algn="tl">
                    <a:srgbClr val="000000">
                      <a:alpha val="30000"/>
                    </a:srgbClr>
                  </a:outerShdw>
                </a:effectLst>
                <a:latin typeface="+mn-lt"/>
              </a:rPr>
              <a:t>I  like  to  read  </a:t>
            </a:r>
            <a:r>
              <a:rPr lang="en-US" b="1" i="1" dirty="0">
                <a:ln w="11430"/>
                <a:solidFill>
                  <a:schemeClr val="tx2"/>
                </a:solidFill>
                <a:effectLst>
                  <a:outerShdw blurRad="80000" dist="40000" dir="5040000" algn="tl">
                    <a:srgbClr val="000000">
                      <a:alpha val="30000"/>
                    </a:srgbClr>
                  </a:outerShdw>
                </a:effectLst>
                <a:latin typeface="+mn-lt"/>
              </a:rPr>
              <a:t>Teens</a:t>
            </a:r>
            <a:r>
              <a:rPr lang="en-US" b="1" dirty="0">
                <a:ln w="11430"/>
                <a:solidFill>
                  <a:schemeClr val="tx2"/>
                </a:solidFill>
                <a:effectLst>
                  <a:outerShdw blurRad="80000" dist="40000" dir="5040000" algn="tl">
                    <a:srgbClr val="000000">
                      <a:alpha val="30000"/>
                    </a:srgbClr>
                  </a:outerShdw>
                </a:effectLst>
                <a:latin typeface="+mn-lt"/>
              </a:rPr>
              <a:t>, especially  all  the  gossip  about  pop  stars  and  Russian  singers.</a:t>
            </a:r>
          </a:p>
          <a:p>
            <a:pPr fontAlgn="auto">
              <a:spcBef>
                <a:spcPts val="0"/>
              </a:spcBef>
              <a:spcAft>
                <a:spcPts val="0"/>
              </a:spcAft>
              <a:defRPr/>
            </a:pPr>
            <a:endParaRPr lang="en-US" b="1" dirty="0">
              <a:ln w="11430"/>
              <a:solidFill>
                <a:schemeClr val="tx2"/>
              </a:solidFill>
              <a:effectLst>
                <a:outerShdw blurRad="80000" dist="40000" dir="5040000" algn="tl">
                  <a:srgbClr val="000000">
                    <a:alpha val="30000"/>
                  </a:srgbClr>
                </a:outerShdw>
              </a:effectLst>
              <a:latin typeface="+mn-lt"/>
            </a:endParaRPr>
          </a:p>
          <a:p>
            <a:pPr fontAlgn="auto">
              <a:spcBef>
                <a:spcPts val="0"/>
              </a:spcBef>
              <a:spcAft>
                <a:spcPts val="0"/>
              </a:spcAft>
              <a:defRPr/>
            </a:pPr>
            <a:r>
              <a:rPr lang="en-US" b="1" dirty="0">
                <a:ln w="11430"/>
                <a:solidFill>
                  <a:schemeClr val="tx2"/>
                </a:solidFill>
                <a:effectLst>
                  <a:outerShdw blurRad="80000" dist="40000" dir="5040000" algn="tl">
                    <a:srgbClr val="000000">
                      <a:alpha val="30000"/>
                    </a:srgbClr>
                  </a:outerShdw>
                </a:effectLst>
                <a:latin typeface="+mn-lt"/>
              </a:rPr>
              <a:t>4.I  think  </a:t>
            </a:r>
            <a:r>
              <a:rPr lang="en-US" b="1" i="1" dirty="0" err="1">
                <a:ln w="11430"/>
                <a:solidFill>
                  <a:schemeClr val="tx2"/>
                </a:solidFill>
                <a:effectLst>
                  <a:outerShdw blurRad="80000" dist="40000" dir="5040000" algn="tl">
                    <a:srgbClr val="000000">
                      <a:alpha val="30000"/>
                    </a:srgbClr>
                  </a:outerShdw>
                </a:effectLst>
                <a:latin typeface="+mn-lt"/>
              </a:rPr>
              <a:t>Molotok</a:t>
            </a:r>
            <a:r>
              <a:rPr lang="en-US" b="1" i="1" dirty="0">
                <a:ln w="11430"/>
                <a:solidFill>
                  <a:schemeClr val="tx2"/>
                </a:solidFill>
                <a:effectLst>
                  <a:outerShdw blurRad="80000" dist="40000" dir="5040000" algn="tl">
                    <a:srgbClr val="000000">
                      <a:alpha val="30000"/>
                    </a:srgbClr>
                  </a:outerShdw>
                </a:effectLst>
                <a:latin typeface="+mn-lt"/>
              </a:rPr>
              <a:t>  </a:t>
            </a:r>
            <a:r>
              <a:rPr lang="en-US" b="1" dirty="0">
                <a:ln w="11430"/>
                <a:solidFill>
                  <a:schemeClr val="tx2"/>
                </a:solidFill>
                <a:effectLst>
                  <a:outerShdw blurRad="80000" dist="40000" dir="5040000" algn="tl">
                    <a:srgbClr val="000000">
                      <a:alpha val="30000"/>
                    </a:srgbClr>
                  </a:outerShdw>
                </a:effectLst>
                <a:latin typeface="+mn-lt"/>
              </a:rPr>
              <a:t>is  great! It’s  got  lots  of  advice  for  teenagers. There  are  some  questions  that  I  can’t  ask  my  parents, so  I  look  for  answers  in  </a:t>
            </a:r>
            <a:r>
              <a:rPr lang="en-US" b="1" i="1" dirty="0" err="1">
                <a:ln w="11430"/>
                <a:solidFill>
                  <a:schemeClr val="tx2"/>
                </a:solidFill>
                <a:effectLst>
                  <a:outerShdw blurRad="80000" dist="40000" dir="5040000" algn="tl">
                    <a:srgbClr val="000000">
                      <a:alpha val="30000"/>
                    </a:srgbClr>
                  </a:outerShdw>
                </a:effectLst>
                <a:latin typeface="+mn-lt"/>
              </a:rPr>
              <a:t>Molotok</a:t>
            </a:r>
            <a:r>
              <a:rPr lang="en-US" b="1" i="1" dirty="0">
                <a:ln w="11430"/>
                <a:solidFill>
                  <a:schemeClr val="tx2"/>
                </a:solidFill>
                <a:effectLst>
                  <a:outerShdw blurRad="80000" dist="40000" dir="5040000" algn="tl">
                    <a:srgbClr val="000000">
                      <a:alpha val="30000"/>
                    </a:srgbClr>
                  </a:outerShdw>
                </a:effectLst>
                <a:latin typeface="+mn-lt"/>
              </a:rPr>
              <a:t>.</a:t>
            </a:r>
          </a:p>
          <a:p>
            <a:pPr fontAlgn="auto">
              <a:spcBef>
                <a:spcPts val="0"/>
              </a:spcBef>
              <a:spcAft>
                <a:spcPts val="0"/>
              </a:spcAft>
              <a:defRPr/>
            </a:pPr>
            <a:endParaRPr lang="en-US" b="1" i="1" dirty="0">
              <a:ln w="11430"/>
              <a:solidFill>
                <a:schemeClr val="tx2"/>
              </a:solidFill>
              <a:effectLst>
                <a:outerShdw blurRad="80000" dist="40000" dir="5040000" algn="tl">
                  <a:srgbClr val="000000">
                    <a:alpha val="30000"/>
                  </a:srgbClr>
                </a:outerShdw>
              </a:effectLst>
              <a:latin typeface="+mn-lt"/>
            </a:endParaRPr>
          </a:p>
          <a:p>
            <a:pPr fontAlgn="auto">
              <a:spcBef>
                <a:spcPts val="0"/>
              </a:spcBef>
              <a:spcAft>
                <a:spcPts val="0"/>
              </a:spcAft>
              <a:defRPr/>
            </a:pPr>
            <a:r>
              <a:rPr lang="en-US" b="1" dirty="0">
                <a:ln w="11430"/>
                <a:solidFill>
                  <a:schemeClr val="tx2"/>
                </a:solidFill>
                <a:effectLst>
                  <a:outerShdw blurRad="80000" dist="40000" dir="5040000" algn="tl">
                    <a:srgbClr val="000000">
                      <a:alpha val="30000"/>
                    </a:srgbClr>
                  </a:outerShdw>
                </a:effectLst>
                <a:latin typeface="+mn-lt"/>
              </a:rPr>
              <a:t>5.All  these  magazines  like  </a:t>
            </a:r>
            <a:r>
              <a:rPr lang="en-US" b="1" i="1" dirty="0">
                <a:ln w="11430"/>
                <a:solidFill>
                  <a:schemeClr val="tx2"/>
                </a:solidFill>
                <a:effectLst>
                  <a:outerShdw blurRad="80000" dist="40000" dir="5040000" algn="tl">
                    <a:srgbClr val="000000">
                      <a:alpha val="30000"/>
                    </a:srgbClr>
                  </a:outerShdw>
                </a:effectLst>
                <a:latin typeface="+mn-lt"/>
              </a:rPr>
              <a:t>Teens, Bravo  and  </a:t>
            </a:r>
            <a:r>
              <a:rPr lang="en-US" b="1" i="1" dirty="0" err="1">
                <a:ln w="11430"/>
                <a:solidFill>
                  <a:schemeClr val="tx2"/>
                </a:solidFill>
                <a:effectLst>
                  <a:outerShdw blurRad="80000" dist="40000" dir="5040000" algn="tl">
                    <a:srgbClr val="000000">
                      <a:alpha val="30000"/>
                    </a:srgbClr>
                  </a:outerShdw>
                </a:effectLst>
                <a:latin typeface="+mn-lt"/>
              </a:rPr>
              <a:t>Molotok</a:t>
            </a:r>
            <a:r>
              <a:rPr lang="en-US" b="1" dirty="0">
                <a:ln w="11430"/>
                <a:solidFill>
                  <a:schemeClr val="tx2"/>
                </a:solidFill>
                <a:effectLst>
                  <a:outerShdw blurRad="80000" dist="40000" dir="5040000" algn="tl">
                    <a:srgbClr val="000000">
                      <a:alpha val="30000"/>
                    </a:srgbClr>
                  </a:outerShdw>
                </a:effectLst>
                <a:latin typeface="+mn-lt"/>
              </a:rPr>
              <a:t>  are  full  of  trash. Normal  teenagers  don’t  read  them.</a:t>
            </a:r>
            <a:endParaRPr lang="ru-RU" b="1" dirty="0">
              <a:ln w="11430"/>
              <a:solidFill>
                <a:schemeClr val="tx2"/>
              </a:solidFill>
              <a:effectLst>
                <a:outerShdw blurRad="80000" dist="40000" dir="5040000" algn="tl">
                  <a:srgbClr val="000000">
                    <a:alpha val="30000"/>
                  </a:srgbClr>
                </a:outerShdw>
              </a:effectLst>
              <a:latin typeface="+mn-lt"/>
            </a:endParaRPr>
          </a:p>
        </p:txBody>
      </p:sp>
      <p:pic>
        <p:nvPicPr>
          <p:cNvPr id="6" name="Рисунок 5" descr="журнал.jpeg"/>
          <p:cNvPicPr>
            <a:picLocks noChangeAspect="1"/>
          </p:cNvPicPr>
          <p:nvPr/>
        </p:nvPicPr>
        <p:blipFill>
          <a:blip r:embed="rId2"/>
          <a:srcRect/>
          <a:stretch>
            <a:fillRect/>
          </a:stretch>
        </p:blipFill>
        <p:spPr bwMode="auto">
          <a:xfrm rot="-526524">
            <a:off x="436563" y="1627188"/>
            <a:ext cx="1951037" cy="2608262"/>
          </a:xfrm>
          <a:prstGeom prst="rect">
            <a:avLst/>
          </a:prstGeom>
          <a:noFill/>
          <a:ln w="9525">
            <a:noFill/>
            <a:miter lim="800000"/>
            <a:headEnd/>
            <a:tailEnd/>
          </a:ln>
        </p:spPr>
      </p:pic>
      <p:pic>
        <p:nvPicPr>
          <p:cNvPr id="7" name="Рисунок 6" descr="молоток.jpeg"/>
          <p:cNvPicPr>
            <a:picLocks noChangeAspect="1"/>
          </p:cNvPicPr>
          <p:nvPr/>
        </p:nvPicPr>
        <p:blipFill>
          <a:blip r:embed="rId3"/>
          <a:srcRect/>
          <a:stretch>
            <a:fillRect/>
          </a:stretch>
        </p:blipFill>
        <p:spPr bwMode="auto">
          <a:xfrm rot="-652197">
            <a:off x="404813" y="2855913"/>
            <a:ext cx="1962150" cy="2611437"/>
          </a:xfrm>
          <a:prstGeom prst="rect">
            <a:avLst/>
          </a:prstGeom>
          <a:noFill/>
          <a:ln w="9525">
            <a:noFill/>
            <a:miter lim="800000"/>
            <a:headEnd/>
            <a:tailEnd/>
          </a:ln>
        </p:spPr>
      </p:pic>
      <p:pic>
        <p:nvPicPr>
          <p:cNvPr id="8" name="Рисунок 7" descr="браво.jpeg"/>
          <p:cNvPicPr>
            <a:picLocks noChangeAspect="1"/>
          </p:cNvPicPr>
          <p:nvPr/>
        </p:nvPicPr>
        <p:blipFill>
          <a:blip r:embed="rId4"/>
          <a:srcRect/>
          <a:stretch>
            <a:fillRect/>
          </a:stretch>
        </p:blipFill>
        <p:spPr bwMode="auto">
          <a:xfrm rot="-1036490">
            <a:off x="401638" y="4122738"/>
            <a:ext cx="1816100" cy="2405062"/>
          </a:xfrm>
          <a:prstGeom prst="rect">
            <a:avLst/>
          </a:prstGeom>
          <a:noFill/>
          <a:ln w="9525">
            <a:noFill/>
            <a:miter lim="800000"/>
            <a:headEnd/>
            <a:tailEnd/>
          </a:ln>
        </p:spPr>
      </p:pic>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style.rotation</p:attrName>
                                        </p:attrNameLst>
                                      </p:cBhvr>
                                      <p:tavLst>
                                        <p:tav tm="0">
                                          <p:val>
                                            <p:fltVal val="720"/>
                                          </p:val>
                                        </p:tav>
                                        <p:tav tm="100000">
                                          <p:val>
                                            <p:fltVal val="0"/>
                                          </p:val>
                                        </p:tav>
                                      </p:tavLst>
                                    </p:anim>
                                    <p:anim calcmode="lin" valueType="num">
                                      <p:cBhvr>
                                        <p:cTn id="9" dur="2000" fill="hold"/>
                                        <p:tgtEl>
                                          <p:spTgt spid="6"/>
                                        </p:tgtEl>
                                        <p:attrNameLst>
                                          <p:attrName>ppt_h</p:attrName>
                                        </p:attrNameLst>
                                      </p:cBhvr>
                                      <p:tavLst>
                                        <p:tav tm="0">
                                          <p:val>
                                            <p:fltVal val="0"/>
                                          </p:val>
                                        </p:tav>
                                        <p:tav tm="100000">
                                          <p:val>
                                            <p:strVal val="#ppt_h"/>
                                          </p:val>
                                        </p:tav>
                                      </p:tavLst>
                                    </p:anim>
                                    <p:anim calcmode="lin" valueType="num">
                                      <p:cBhvr>
                                        <p:cTn id="10" dur="2000" fill="hold"/>
                                        <p:tgtEl>
                                          <p:spTgt spid="6"/>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35"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000"/>
                                        <p:tgtEl>
                                          <p:spTgt spid="7"/>
                                        </p:tgtEl>
                                      </p:cBhvr>
                                    </p:animEffect>
                                    <p:anim calcmode="lin" valueType="num">
                                      <p:cBhvr>
                                        <p:cTn id="15" dur="2000" fill="hold"/>
                                        <p:tgtEl>
                                          <p:spTgt spid="7"/>
                                        </p:tgtEl>
                                        <p:attrNameLst>
                                          <p:attrName>style.rotation</p:attrName>
                                        </p:attrNameLst>
                                      </p:cBhvr>
                                      <p:tavLst>
                                        <p:tav tm="0">
                                          <p:val>
                                            <p:fltVal val="720"/>
                                          </p:val>
                                        </p:tav>
                                        <p:tav tm="100000">
                                          <p:val>
                                            <p:fltVal val="0"/>
                                          </p:val>
                                        </p:tav>
                                      </p:tavLst>
                                    </p:anim>
                                    <p:anim calcmode="lin" valueType="num">
                                      <p:cBhvr>
                                        <p:cTn id="16" dur="2000" fill="hold"/>
                                        <p:tgtEl>
                                          <p:spTgt spid="7"/>
                                        </p:tgtEl>
                                        <p:attrNameLst>
                                          <p:attrName>ppt_h</p:attrName>
                                        </p:attrNameLst>
                                      </p:cBhvr>
                                      <p:tavLst>
                                        <p:tav tm="0">
                                          <p:val>
                                            <p:fltVal val="0"/>
                                          </p:val>
                                        </p:tav>
                                        <p:tav tm="100000">
                                          <p:val>
                                            <p:strVal val="#ppt_h"/>
                                          </p:val>
                                        </p:tav>
                                      </p:tavLst>
                                    </p:anim>
                                    <p:anim calcmode="lin" valueType="num">
                                      <p:cBhvr>
                                        <p:cTn id="17" dur="2000" fill="hold"/>
                                        <p:tgtEl>
                                          <p:spTgt spid="7"/>
                                        </p:tgtEl>
                                        <p:attrNameLst>
                                          <p:attrName>ppt_w</p:attrName>
                                        </p:attrNameLst>
                                      </p:cBhvr>
                                      <p:tavLst>
                                        <p:tav tm="0">
                                          <p:val>
                                            <p:fltVal val="0"/>
                                          </p:val>
                                        </p:tav>
                                        <p:tav tm="100000">
                                          <p:val>
                                            <p:strVal val="#ppt_w"/>
                                          </p:val>
                                        </p:tav>
                                      </p:tavLst>
                                    </p:anim>
                                  </p:childTnLst>
                                </p:cTn>
                              </p:par>
                            </p:childTnLst>
                          </p:cTn>
                        </p:par>
                        <p:par>
                          <p:cTn id="18" fill="hold">
                            <p:stCondLst>
                              <p:cond delay="4000"/>
                            </p:stCondLst>
                            <p:childTnLst>
                              <p:par>
                                <p:cTn id="19" presetID="35"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2000"/>
                                        <p:tgtEl>
                                          <p:spTgt spid="8"/>
                                        </p:tgtEl>
                                      </p:cBhvr>
                                    </p:animEffect>
                                    <p:anim calcmode="lin" valueType="num">
                                      <p:cBhvr>
                                        <p:cTn id="22" dur="2000" fill="hold"/>
                                        <p:tgtEl>
                                          <p:spTgt spid="8"/>
                                        </p:tgtEl>
                                        <p:attrNameLst>
                                          <p:attrName>style.rotation</p:attrName>
                                        </p:attrNameLst>
                                      </p:cBhvr>
                                      <p:tavLst>
                                        <p:tav tm="0">
                                          <p:val>
                                            <p:fltVal val="720"/>
                                          </p:val>
                                        </p:tav>
                                        <p:tav tm="100000">
                                          <p:val>
                                            <p:fltVal val="0"/>
                                          </p:val>
                                        </p:tav>
                                      </p:tavLst>
                                    </p:anim>
                                    <p:anim calcmode="lin" valueType="num">
                                      <p:cBhvr>
                                        <p:cTn id="23" dur="2000" fill="hold"/>
                                        <p:tgtEl>
                                          <p:spTgt spid="8"/>
                                        </p:tgtEl>
                                        <p:attrNameLst>
                                          <p:attrName>ppt_h</p:attrName>
                                        </p:attrNameLst>
                                      </p:cBhvr>
                                      <p:tavLst>
                                        <p:tav tm="0">
                                          <p:val>
                                            <p:fltVal val="0"/>
                                          </p:val>
                                        </p:tav>
                                        <p:tav tm="100000">
                                          <p:val>
                                            <p:strVal val="#ppt_h"/>
                                          </p:val>
                                        </p:tav>
                                      </p:tavLst>
                                    </p:anim>
                                    <p:anim calcmode="lin" valueType="num">
                                      <p:cBhvr>
                                        <p:cTn id="24" dur="2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nvGraphicFramePr>
        <p:xfrm>
          <a:off x="4214810" y="2143116"/>
          <a:ext cx="4500594" cy="31035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Прямоугольник 3"/>
          <p:cNvSpPr/>
          <p:nvPr/>
        </p:nvSpPr>
        <p:spPr>
          <a:xfrm>
            <a:off x="214313" y="1714500"/>
            <a:ext cx="6215062" cy="1384300"/>
          </a:xfrm>
          <a:prstGeom prst="rect">
            <a:avLst/>
          </a:prstGeom>
        </p:spPr>
        <p:txBody>
          <a:bodyPr>
            <a:spAutoFit/>
          </a:bodyPr>
          <a:lstStyle/>
          <a:p>
            <a:pPr fontAlgn="auto">
              <a:spcBef>
                <a:spcPts val="0"/>
              </a:spcBef>
              <a:spcAft>
                <a:spcPts val="0"/>
              </a:spcAft>
              <a:defRPr/>
            </a:pPr>
            <a:r>
              <a:rPr lang="en-US" sz="2800" b="1" dirty="0">
                <a:ln w="11430"/>
                <a:solidFill>
                  <a:srgbClr val="FFFF00"/>
                </a:solidFill>
                <a:effectLst>
                  <a:glow rad="101600">
                    <a:schemeClr val="accent1">
                      <a:satMod val="175000"/>
                      <a:alpha val="40000"/>
                    </a:schemeClr>
                  </a:glow>
                  <a:outerShdw blurRad="80000" dist="40000" dir="5040000" algn="tl">
                    <a:srgbClr val="000000">
                      <a:alpha val="30000"/>
                    </a:srgbClr>
                  </a:outerShdw>
                </a:effectLst>
                <a:latin typeface="+mn-lt"/>
              </a:rPr>
              <a:t>PUT  THE  TV  AND  RADIO  PROGRAMMES  UNDER  POSSIBLE  HEADINGS.</a:t>
            </a:r>
            <a:endParaRPr lang="ru-RU" sz="2800" b="1" dirty="0">
              <a:ln w="11430"/>
              <a:solidFill>
                <a:srgbClr val="FFFF00"/>
              </a:solidFill>
              <a:effectLst>
                <a:glow rad="101600">
                  <a:schemeClr val="accent1">
                    <a:satMod val="175000"/>
                    <a:alpha val="40000"/>
                  </a:schemeClr>
                </a:glow>
                <a:outerShdw blurRad="80000" dist="40000" dir="5040000" algn="tl">
                  <a:srgbClr val="000000">
                    <a:alpha val="30000"/>
                  </a:srgbClr>
                </a:outerShdw>
              </a:effectLst>
              <a:latin typeface="+mn-lt"/>
            </a:endParaRPr>
          </a:p>
        </p:txBody>
      </p:sp>
      <p:sp>
        <p:nvSpPr>
          <p:cNvPr id="5" name="Прямоугольник 4"/>
          <p:cNvSpPr/>
          <p:nvPr/>
        </p:nvSpPr>
        <p:spPr>
          <a:xfrm>
            <a:off x="214313" y="3357563"/>
            <a:ext cx="3857625" cy="1631950"/>
          </a:xfrm>
          <a:prstGeom prst="rect">
            <a:avLst/>
          </a:prstGeom>
        </p:spPr>
        <p:txBody>
          <a:bodyPr>
            <a:spAutoFit/>
          </a:bodyPr>
          <a:lstStyle/>
          <a:p>
            <a:pPr fontAlgn="auto">
              <a:spcBef>
                <a:spcPts val="0"/>
              </a:spcBef>
              <a:spcAft>
                <a:spcPts val="0"/>
              </a:spcAft>
              <a:defRPr/>
            </a:pPr>
            <a:r>
              <a:rPr lang="en-US" sz="2000" b="1" dirty="0">
                <a:ln w="11430"/>
                <a:solidFill>
                  <a:srgbClr val="FF0000"/>
                </a:solidFill>
                <a:effectLst>
                  <a:outerShdw blurRad="80000" dist="40000" dir="5040000" algn="tl">
                    <a:srgbClr val="000000">
                      <a:alpha val="30000"/>
                    </a:srgbClr>
                  </a:outerShdw>
                </a:effectLst>
                <a:latin typeface="+mn-lt"/>
              </a:rPr>
              <a:t>DOCUMENTARIES, FILMS, SPORT, CURRENT  AFFAIRS,  GAME  SHOWS, REALITY  SHOWS, THE  NEWS, SOAP OPERAS, TALK  SHOW</a:t>
            </a:r>
            <a:endParaRPr lang="ru-RU" sz="2000" b="1" dirty="0">
              <a:ln w="11430"/>
              <a:solidFill>
                <a:srgbClr val="FF0000"/>
              </a:solidFill>
              <a:effectLst>
                <a:outerShdw blurRad="80000" dist="40000" dir="5040000" algn="tl">
                  <a:srgbClr val="000000">
                    <a:alpha val="30000"/>
                  </a:srgbClr>
                </a:outerShdw>
              </a:effectLst>
              <a:latin typeface="+mn-lt"/>
            </a:endParaRPr>
          </a:p>
        </p:txBody>
      </p:sp>
      <p:pic>
        <p:nvPicPr>
          <p:cNvPr id="186372" name="Рисунок 5" descr="домашний.jpeg"/>
          <p:cNvPicPr>
            <a:picLocks noChangeAspect="1"/>
          </p:cNvPicPr>
          <p:nvPr/>
        </p:nvPicPr>
        <p:blipFill>
          <a:blip r:embed="rId6"/>
          <a:srcRect/>
          <a:stretch>
            <a:fillRect/>
          </a:stretch>
        </p:blipFill>
        <p:spPr bwMode="auto">
          <a:xfrm>
            <a:off x="6143625" y="5864225"/>
            <a:ext cx="1068388" cy="993775"/>
          </a:xfrm>
          <a:prstGeom prst="rect">
            <a:avLst/>
          </a:prstGeom>
          <a:noFill/>
          <a:ln w="9525">
            <a:noFill/>
            <a:miter lim="800000"/>
            <a:headEnd/>
            <a:tailEnd/>
          </a:ln>
        </p:spPr>
      </p:pic>
      <p:pic>
        <p:nvPicPr>
          <p:cNvPr id="186373" name="Рисунок 7" descr="нтв.jpeg"/>
          <p:cNvPicPr>
            <a:picLocks noChangeAspect="1"/>
          </p:cNvPicPr>
          <p:nvPr/>
        </p:nvPicPr>
        <p:blipFill>
          <a:blip r:embed="rId7"/>
          <a:srcRect/>
          <a:stretch>
            <a:fillRect/>
          </a:stretch>
        </p:blipFill>
        <p:spPr bwMode="auto">
          <a:xfrm>
            <a:off x="2857500" y="5786438"/>
            <a:ext cx="1270000" cy="849312"/>
          </a:xfrm>
          <a:prstGeom prst="rect">
            <a:avLst/>
          </a:prstGeom>
          <a:noFill/>
          <a:ln w="9525">
            <a:noFill/>
            <a:miter lim="800000"/>
            <a:headEnd/>
            <a:tailEnd/>
          </a:ln>
        </p:spPr>
      </p:pic>
      <p:pic>
        <p:nvPicPr>
          <p:cNvPr id="186374" name="Рисунок 8" descr="рен.jpeg"/>
          <p:cNvPicPr>
            <a:picLocks noChangeAspect="1"/>
          </p:cNvPicPr>
          <p:nvPr/>
        </p:nvPicPr>
        <p:blipFill>
          <a:blip r:embed="rId8"/>
          <a:srcRect/>
          <a:stretch>
            <a:fillRect/>
          </a:stretch>
        </p:blipFill>
        <p:spPr bwMode="auto">
          <a:xfrm>
            <a:off x="5000625" y="5897563"/>
            <a:ext cx="960438" cy="960437"/>
          </a:xfrm>
          <a:prstGeom prst="rect">
            <a:avLst/>
          </a:prstGeom>
          <a:noFill/>
          <a:ln w="9525">
            <a:noFill/>
            <a:miter lim="800000"/>
            <a:headEnd/>
            <a:tailEnd/>
          </a:ln>
        </p:spPr>
      </p:pic>
      <p:pic>
        <p:nvPicPr>
          <p:cNvPr id="186375" name="Рисунок 9" descr="CNN.bmp"/>
          <p:cNvPicPr>
            <a:picLocks noChangeAspect="1"/>
          </p:cNvPicPr>
          <p:nvPr/>
        </p:nvPicPr>
        <p:blipFill>
          <a:blip r:embed="rId9"/>
          <a:srcRect t="14999" r="4889" b="22496"/>
          <a:stretch>
            <a:fillRect/>
          </a:stretch>
        </p:blipFill>
        <p:spPr bwMode="auto">
          <a:xfrm>
            <a:off x="714375" y="6072188"/>
            <a:ext cx="1214438" cy="595312"/>
          </a:xfrm>
          <a:prstGeom prst="rect">
            <a:avLst/>
          </a:prstGeom>
          <a:noFill/>
          <a:ln w="9525">
            <a:noFill/>
            <a:miter lim="800000"/>
            <a:headEnd/>
            <a:tailEnd/>
          </a:ln>
        </p:spPr>
      </p:pic>
      <p:pic>
        <p:nvPicPr>
          <p:cNvPr id="186376" name="Рисунок 11" descr="Euronews.bmp"/>
          <p:cNvPicPr>
            <a:picLocks noChangeAspect="1"/>
          </p:cNvPicPr>
          <p:nvPr/>
        </p:nvPicPr>
        <p:blipFill>
          <a:blip r:embed="rId10"/>
          <a:srcRect t="18274" r="8409"/>
          <a:stretch>
            <a:fillRect/>
          </a:stretch>
        </p:blipFill>
        <p:spPr bwMode="auto">
          <a:xfrm>
            <a:off x="7429500" y="6067425"/>
            <a:ext cx="1414463" cy="790575"/>
          </a:xfrm>
          <a:prstGeom prst="rect">
            <a:avLst/>
          </a:prstGeom>
          <a:noFill/>
          <a:ln w="9525">
            <a:noFill/>
            <a:miter lim="800000"/>
            <a:headEnd/>
            <a:tailEnd/>
          </a:ln>
        </p:spPr>
      </p:pic>
      <p:pic>
        <p:nvPicPr>
          <p:cNvPr id="186377" name="Рисунок 12" descr="abc news.bmp"/>
          <p:cNvPicPr>
            <a:picLocks noChangeAspect="1"/>
          </p:cNvPicPr>
          <p:nvPr/>
        </p:nvPicPr>
        <p:blipFill>
          <a:blip r:embed="rId11"/>
          <a:srcRect t="4375" r="6677" b="19800"/>
          <a:stretch>
            <a:fillRect/>
          </a:stretch>
        </p:blipFill>
        <p:spPr bwMode="auto">
          <a:xfrm rot="504081">
            <a:off x="2679700" y="5276850"/>
            <a:ext cx="1870075" cy="642938"/>
          </a:xfrm>
          <a:prstGeom prst="rect">
            <a:avLst/>
          </a:prstGeom>
          <a:noFill/>
          <a:ln w="9525">
            <a:noFill/>
            <a:miter lim="800000"/>
            <a:headEnd/>
            <a:tailEnd/>
          </a:ln>
        </p:spPr>
      </p:pic>
      <p:pic>
        <p:nvPicPr>
          <p:cNvPr id="186378" name="Рисунок 13" descr="BBC.bmp"/>
          <p:cNvPicPr>
            <a:picLocks noChangeAspect="1"/>
          </p:cNvPicPr>
          <p:nvPr/>
        </p:nvPicPr>
        <p:blipFill>
          <a:blip r:embed="rId12"/>
          <a:srcRect l="4411" t="13794" r="8177"/>
          <a:stretch>
            <a:fillRect/>
          </a:stretch>
        </p:blipFill>
        <p:spPr bwMode="auto">
          <a:xfrm rot="738886">
            <a:off x="4629150" y="5232400"/>
            <a:ext cx="1577975" cy="711200"/>
          </a:xfrm>
          <a:prstGeom prst="rect">
            <a:avLst/>
          </a:prstGeom>
          <a:noFill/>
          <a:ln w="9525">
            <a:noFill/>
            <a:miter lim="800000"/>
            <a:headEnd/>
            <a:tailEnd/>
          </a:ln>
        </p:spPr>
      </p:pic>
      <p:pic>
        <p:nvPicPr>
          <p:cNvPr id="186379" name="Рисунок 14" descr="films.bmp"/>
          <p:cNvPicPr>
            <a:picLocks noChangeAspect="1"/>
          </p:cNvPicPr>
          <p:nvPr/>
        </p:nvPicPr>
        <p:blipFill>
          <a:blip r:embed="rId13"/>
          <a:srcRect/>
          <a:stretch>
            <a:fillRect/>
          </a:stretch>
        </p:blipFill>
        <p:spPr bwMode="auto">
          <a:xfrm rot="441467">
            <a:off x="6326188" y="5219700"/>
            <a:ext cx="1231900" cy="695325"/>
          </a:xfrm>
          <a:prstGeom prst="rect">
            <a:avLst/>
          </a:prstGeom>
          <a:noFill/>
          <a:ln w="9525">
            <a:noFill/>
            <a:miter lim="800000"/>
            <a:headEnd/>
            <a:tailEnd/>
          </a:ln>
        </p:spPr>
      </p:pic>
      <p:pic>
        <p:nvPicPr>
          <p:cNvPr id="186380" name="Рисунок 15" descr="MTV.bmp"/>
          <p:cNvPicPr>
            <a:picLocks noChangeAspect="1"/>
          </p:cNvPicPr>
          <p:nvPr/>
        </p:nvPicPr>
        <p:blipFill>
          <a:blip r:embed="rId14"/>
          <a:srcRect/>
          <a:stretch>
            <a:fillRect/>
          </a:stretch>
        </p:blipFill>
        <p:spPr bwMode="auto">
          <a:xfrm>
            <a:off x="4071938" y="6032500"/>
            <a:ext cx="995362" cy="825500"/>
          </a:xfrm>
          <a:prstGeom prst="rect">
            <a:avLst/>
          </a:prstGeom>
          <a:noFill/>
          <a:ln w="9525">
            <a:noFill/>
            <a:miter lim="800000"/>
            <a:headEnd/>
            <a:tailEnd/>
          </a:ln>
        </p:spPr>
      </p:pic>
      <p:pic>
        <p:nvPicPr>
          <p:cNvPr id="186381" name="Рисунок 16" descr="news24.bmp"/>
          <p:cNvPicPr>
            <a:picLocks noChangeAspect="1"/>
          </p:cNvPicPr>
          <p:nvPr/>
        </p:nvPicPr>
        <p:blipFill>
          <a:blip r:embed="rId15"/>
          <a:srcRect t="13802" r="11552" b="6915"/>
          <a:stretch>
            <a:fillRect/>
          </a:stretch>
        </p:blipFill>
        <p:spPr bwMode="auto">
          <a:xfrm>
            <a:off x="7643813" y="5214938"/>
            <a:ext cx="1163637" cy="857250"/>
          </a:xfrm>
          <a:prstGeom prst="rect">
            <a:avLst/>
          </a:prstGeom>
          <a:noFill/>
          <a:ln w="9525">
            <a:noFill/>
            <a:miter lim="800000"/>
            <a:headEnd/>
            <a:tailEnd/>
          </a:ln>
        </p:spPr>
      </p:pic>
      <p:pic>
        <p:nvPicPr>
          <p:cNvPr id="186382" name="Рисунок 17" descr="Russia today.bmp"/>
          <p:cNvPicPr>
            <a:picLocks noChangeAspect="1"/>
          </p:cNvPicPr>
          <p:nvPr/>
        </p:nvPicPr>
        <p:blipFill>
          <a:blip r:embed="rId16"/>
          <a:srcRect/>
          <a:stretch>
            <a:fillRect/>
          </a:stretch>
        </p:blipFill>
        <p:spPr bwMode="auto">
          <a:xfrm>
            <a:off x="1857375" y="5848350"/>
            <a:ext cx="1009650" cy="1009650"/>
          </a:xfrm>
          <a:prstGeom prst="rect">
            <a:avLst/>
          </a:prstGeom>
          <a:noFill/>
          <a:ln w="9525">
            <a:noFill/>
            <a:miter lim="800000"/>
            <a:headEnd/>
            <a:tailEnd/>
          </a:ln>
        </p:spPr>
      </p:pic>
      <p:sp>
        <p:nvSpPr>
          <p:cNvPr id="7169" name="Rectangle 1"/>
          <p:cNvSpPr>
            <a:spLocks noChangeArrowheads="1"/>
          </p:cNvSpPr>
          <p:nvPr/>
        </p:nvSpPr>
        <p:spPr bwMode="auto">
          <a:xfrm>
            <a:off x="1714480" y="0"/>
            <a:ext cx="7215206" cy="1758613"/>
          </a:xfrm>
          <a:prstGeom prst="doubleWave">
            <a:avLst/>
          </a:prstGeom>
          <a:blipFill>
            <a:blip r:embed="rId17"/>
            <a:tile tx="0" ty="0" sx="100000" sy="100000" flip="none" algn="tl"/>
          </a:blipFill>
          <a:ln w="9525">
            <a:noFill/>
            <a:miter lim="800000"/>
            <a:headEnd/>
            <a:tailEnd/>
          </a:ln>
          <a:effectLst/>
        </p:spPr>
        <p:txBody>
          <a:bodyPr anchor="ctr">
            <a:spAutoFit/>
            <a:scene3d>
              <a:camera prst="orthographicFront"/>
              <a:lightRig rig="glow" dir="tl">
                <a:rot lat="0" lon="0" rev="5400000"/>
              </a:lightRig>
            </a:scene3d>
            <a:sp3d contourW="12700">
              <a:bevelT w="25400" h="25400"/>
              <a:contourClr>
                <a:schemeClr val="accent6">
                  <a:shade val="73000"/>
                </a:schemeClr>
              </a:contourClr>
            </a:sp3d>
          </a:bodyPr>
          <a:lstStyle/>
          <a:p>
            <a:pPr>
              <a:defRPr/>
            </a:pPr>
            <a:r>
              <a:rPr lang="en-US" sz="2000" b="1" dirty="0">
                <a:ln w="11430"/>
                <a:solidFill>
                  <a:schemeClr val="tx2"/>
                </a:solidFill>
                <a:effectLst>
                  <a:outerShdw blurRad="80000" dist="40000" dir="5040000" algn="tl">
                    <a:srgbClr val="000000">
                      <a:alpha val="30000"/>
                    </a:srgbClr>
                  </a:outerShdw>
                </a:effectLst>
                <a:latin typeface="Calibri" pitchFamily="34" charset="0"/>
                <a:ea typeface="Calibri" pitchFamily="34" charset="0"/>
                <a:cs typeface="Times New Roman" pitchFamily="18" charset="0"/>
              </a:rPr>
              <a:t>TV is very important thing in our life. We can say that TV is our eyes because TV helps us to know more about the world, about the others counties, about the events that happened in the world. TV even helps you to know more about yourself.</a:t>
            </a:r>
            <a:endParaRPr lang="en-US" sz="3600" b="1" dirty="0">
              <a:ln w="11430"/>
              <a:solidFill>
                <a:schemeClr val="tx2"/>
              </a:solidFill>
              <a:effectLst>
                <a:outerShdw blurRad="80000" dist="40000" dir="5040000" algn="tl">
                  <a:srgbClr val="000000">
                    <a:alpha val="30000"/>
                  </a:srgbClr>
                </a:outerShdw>
              </a:effectLst>
              <a:latin typeface="Arial" pitchFamily="34" charset="0"/>
            </a:endParaRP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7169"/>
                                        </p:tgtEl>
                                        <p:attrNameLst>
                                          <p:attrName>style.visibility</p:attrName>
                                        </p:attrNameLst>
                                      </p:cBhvr>
                                      <p:to>
                                        <p:strVal val="visible"/>
                                      </p:to>
                                    </p:set>
                                    <p:anim calcmode="lin" valueType="num">
                                      <p:cBhvr>
                                        <p:cTn id="7" dur="500" fill="hold"/>
                                        <p:tgtEl>
                                          <p:spTgt spid="7169"/>
                                        </p:tgtEl>
                                        <p:attrNameLst>
                                          <p:attrName>ppt_w</p:attrName>
                                        </p:attrNameLst>
                                      </p:cBhvr>
                                      <p:tavLst>
                                        <p:tav tm="0">
                                          <p:val>
                                            <p:fltVal val="0"/>
                                          </p:val>
                                        </p:tav>
                                        <p:tav tm="100000">
                                          <p:val>
                                            <p:strVal val="#ppt_w"/>
                                          </p:val>
                                        </p:tav>
                                      </p:tavLst>
                                    </p:anim>
                                    <p:anim calcmode="lin" valueType="num">
                                      <p:cBhvr>
                                        <p:cTn id="8" dur="500" fill="hold"/>
                                        <p:tgtEl>
                                          <p:spTgt spid="7169"/>
                                        </p:tgtEl>
                                        <p:attrNameLst>
                                          <p:attrName>ppt_h</p:attrName>
                                        </p:attrNameLst>
                                      </p:cBhvr>
                                      <p:tavLst>
                                        <p:tav tm="0">
                                          <p:val>
                                            <p:strVal val="#ppt_h"/>
                                          </p:val>
                                        </p:tav>
                                        <p:tav tm="100000">
                                          <p:val>
                                            <p:strVal val="#ppt_h"/>
                                          </p:val>
                                        </p:tav>
                                      </p:tavLst>
                                    </p:anim>
                                  </p:childTnLst>
                                </p:cTn>
                              </p:par>
                              <p:par>
                                <p:cTn id="9" presetID="55"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strVal val="#ppt_w*0.70"/>
                                          </p:val>
                                        </p:tav>
                                        <p:tav tm="100000">
                                          <p:val>
                                            <p:strVal val="#ppt_w"/>
                                          </p:val>
                                        </p:tav>
                                      </p:tavLst>
                                    </p:anim>
                                    <p:anim calcmode="lin" valueType="num">
                                      <p:cBhvr>
                                        <p:cTn id="12" dur="1000" fill="hold"/>
                                        <p:tgtEl>
                                          <p:spTgt spid="4"/>
                                        </p:tgtEl>
                                        <p:attrNameLst>
                                          <p:attrName>ppt_h</p:attrName>
                                        </p:attrNameLst>
                                      </p:cBhvr>
                                      <p:tavLst>
                                        <p:tav tm="0">
                                          <p:val>
                                            <p:strVal val="#ppt_h"/>
                                          </p:val>
                                        </p:tav>
                                        <p:tav tm="100000">
                                          <p:val>
                                            <p:strVal val="#ppt_h"/>
                                          </p:val>
                                        </p:tav>
                                      </p:tavLst>
                                    </p:anim>
                                    <p:animEffect transition="in" filter="fade">
                                      <p:cBhvr>
                                        <p:cTn id="13" dur="1000"/>
                                        <p:tgtEl>
                                          <p:spTgt spid="4"/>
                                        </p:tgtEl>
                                      </p:cBhvr>
                                    </p:animEffect>
                                  </p:childTnLst>
                                </p:cTn>
                              </p:par>
                              <p:par>
                                <p:cTn id="14" presetID="17" presetClass="entr" presetSubtype="1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625" y="214313"/>
            <a:ext cx="6357938" cy="830262"/>
          </a:xfrm>
          <a:prstGeom prst="rect">
            <a:avLst/>
          </a:prstGeom>
        </p:spPr>
        <p:txBody>
          <a:bodyPr>
            <a:spAutoFit/>
          </a:bodyPr>
          <a:lstStyle/>
          <a:p>
            <a:pPr fontAlgn="auto">
              <a:spcBef>
                <a:spcPts val="0"/>
              </a:spcBef>
              <a:spcAft>
                <a:spcPts val="0"/>
              </a:spcAft>
              <a:defRPr/>
            </a:pPr>
            <a:r>
              <a:rPr lang="en-US" sz="2400" b="1" dirty="0">
                <a:ln w="11430"/>
                <a:solidFill>
                  <a:srgbClr val="FFFF00"/>
                </a:solidFill>
                <a:effectLst>
                  <a:outerShdw blurRad="80000" dist="40000" dir="5040000" algn="tl">
                    <a:srgbClr val="000000">
                      <a:alpha val="30000"/>
                    </a:srgbClr>
                  </a:outerShdw>
                </a:effectLst>
                <a:latin typeface="+mn-lt"/>
              </a:rPr>
              <a:t>ARE  YOU  A  COUCH  POTATO?</a:t>
            </a:r>
          </a:p>
          <a:p>
            <a:pPr fontAlgn="auto">
              <a:spcBef>
                <a:spcPts val="0"/>
              </a:spcBef>
              <a:spcAft>
                <a:spcPts val="0"/>
              </a:spcAft>
              <a:defRPr/>
            </a:pPr>
            <a:r>
              <a:rPr lang="en-US" sz="2400" b="1" dirty="0">
                <a:ln w="11430"/>
                <a:solidFill>
                  <a:srgbClr val="FFFF00"/>
                </a:solidFill>
                <a:effectLst>
                  <a:outerShdw blurRad="80000" dist="40000" dir="5040000" algn="tl">
                    <a:srgbClr val="000000">
                      <a:alpha val="30000"/>
                    </a:srgbClr>
                  </a:outerShdw>
                </a:effectLst>
                <a:latin typeface="+mn-lt"/>
              </a:rPr>
              <a:t>TV  QUIZ.</a:t>
            </a:r>
            <a:endParaRPr lang="ru-RU" sz="2400" b="1" dirty="0">
              <a:ln w="11430"/>
              <a:solidFill>
                <a:srgbClr val="FFFF00"/>
              </a:solidFill>
              <a:effectLst>
                <a:outerShdw blurRad="80000" dist="40000" dir="5040000" algn="tl">
                  <a:srgbClr val="000000">
                    <a:alpha val="30000"/>
                  </a:srgbClr>
                </a:outerShdw>
              </a:effectLst>
              <a:latin typeface="+mn-lt"/>
            </a:endParaRPr>
          </a:p>
        </p:txBody>
      </p:sp>
      <p:sp>
        <p:nvSpPr>
          <p:cNvPr id="3" name="Двойная волна 2"/>
          <p:cNvSpPr/>
          <p:nvPr/>
        </p:nvSpPr>
        <p:spPr>
          <a:xfrm>
            <a:off x="4071938" y="571500"/>
            <a:ext cx="4786312" cy="1227138"/>
          </a:xfrm>
          <a:prstGeom prst="doubleWave">
            <a:avLst/>
          </a:prstGeom>
          <a:blipFill>
            <a:blip r:embed="rId2"/>
            <a:tile tx="0" ty="0" sx="100000" sy="100000" flip="none" algn="tl"/>
          </a:blipFill>
        </p:spPr>
        <p:txBody>
          <a:bodyPr>
            <a:spAutoFit/>
          </a:bodyPr>
          <a:lstStyle/>
          <a:p>
            <a:pPr fontAlgn="auto">
              <a:spcBef>
                <a:spcPts val="0"/>
              </a:spcBef>
              <a:spcAft>
                <a:spcPts val="0"/>
              </a:spcAft>
              <a:defRPr/>
            </a:pPr>
            <a:r>
              <a:rPr lang="en-US" b="1" dirty="0">
                <a:ln w="11430"/>
                <a:solidFill>
                  <a:schemeClr val="tx2"/>
                </a:solidFill>
                <a:effectLst>
                  <a:outerShdw blurRad="80000" dist="40000" dir="5040000" algn="tl">
                    <a:srgbClr val="000000">
                      <a:alpha val="30000"/>
                    </a:srgbClr>
                  </a:outerShdw>
                </a:effectLst>
                <a:latin typeface="+mn-lt"/>
              </a:rPr>
              <a:t>Answer  these  questions  with  </a:t>
            </a:r>
            <a:r>
              <a:rPr lang="ru-RU" b="1" dirty="0">
                <a:ln w="11430"/>
                <a:solidFill>
                  <a:schemeClr val="tx2"/>
                </a:solidFill>
                <a:effectLst>
                  <a:outerShdw blurRad="80000" dist="40000" dir="5040000" algn="tl">
                    <a:srgbClr val="000000">
                      <a:alpha val="30000"/>
                    </a:srgbClr>
                  </a:outerShdw>
                </a:effectLst>
                <a:latin typeface="+mn-lt"/>
              </a:rPr>
              <a:t>«</a:t>
            </a:r>
            <a:r>
              <a:rPr lang="en-US" b="1" dirty="0">
                <a:ln w="11430"/>
                <a:solidFill>
                  <a:schemeClr val="tx2"/>
                </a:solidFill>
                <a:effectLst>
                  <a:outerShdw blurRad="80000" dist="40000" dir="5040000" algn="tl">
                    <a:srgbClr val="000000">
                      <a:alpha val="30000"/>
                    </a:srgbClr>
                  </a:outerShdw>
                </a:effectLst>
                <a:latin typeface="+mn-lt"/>
              </a:rPr>
              <a:t>yes</a:t>
            </a:r>
            <a:r>
              <a:rPr lang="ru-RU" b="1" dirty="0">
                <a:ln w="11430"/>
                <a:solidFill>
                  <a:schemeClr val="tx2"/>
                </a:solidFill>
                <a:effectLst>
                  <a:outerShdw blurRad="80000" dist="40000" dir="5040000" algn="tl">
                    <a:srgbClr val="000000">
                      <a:alpha val="30000"/>
                    </a:srgbClr>
                  </a:outerShdw>
                </a:effectLst>
                <a:latin typeface="+mn-lt"/>
              </a:rPr>
              <a:t>»</a:t>
            </a:r>
            <a:r>
              <a:rPr lang="en-US" b="1" dirty="0">
                <a:ln w="11430"/>
                <a:solidFill>
                  <a:schemeClr val="tx2"/>
                </a:solidFill>
                <a:effectLst>
                  <a:outerShdw blurRad="80000" dist="40000" dir="5040000" algn="tl">
                    <a:srgbClr val="000000">
                      <a:alpha val="30000"/>
                    </a:srgbClr>
                  </a:outerShdw>
                </a:effectLst>
                <a:latin typeface="+mn-lt"/>
              </a:rPr>
              <a:t>  or  </a:t>
            </a:r>
            <a:r>
              <a:rPr lang="ru-RU" b="1" dirty="0">
                <a:ln w="11430"/>
                <a:solidFill>
                  <a:schemeClr val="tx2"/>
                </a:solidFill>
                <a:effectLst>
                  <a:outerShdw blurRad="80000" dist="40000" dir="5040000" algn="tl">
                    <a:srgbClr val="000000">
                      <a:alpha val="30000"/>
                    </a:srgbClr>
                  </a:outerShdw>
                </a:effectLst>
                <a:latin typeface="+mn-lt"/>
              </a:rPr>
              <a:t>«</a:t>
            </a:r>
            <a:r>
              <a:rPr lang="en-US" b="1" dirty="0">
                <a:ln w="11430"/>
                <a:solidFill>
                  <a:schemeClr val="tx2"/>
                </a:solidFill>
                <a:effectLst>
                  <a:outerShdw blurRad="80000" dist="40000" dir="5040000" algn="tl">
                    <a:srgbClr val="000000">
                      <a:alpha val="30000"/>
                    </a:srgbClr>
                  </a:outerShdw>
                </a:effectLst>
                <a:latin typeface="+mn-lt"/>
              </a:rPr>
              <a:t>no</a:t>
            </a:r>
            <a:r>
              <a:rPr lang="ru-RU" b="1" dirty="0">
                <a:ln w="11430"/>
                <a:solidFill>
                  <a:schemeClr val="tx2"/>
                </a:solidFill>
                <a:effectLst>
                  <a:outerShdw blurRad="80000" dist="40000" dir="5040000" algn="tl">
                    <a:srgbClr val="000000">
                      <a:alpha val="30000"/>
                    </a:srgbClr>
                  </a:outerShdw>
                </a:effectLst>
                <a:latin typeface="+mn-lt"/>
              </a:rPr>
              <a:t>».</a:t>
            </a:r>
            <a:r>
              <a:rPr lang="en-US" b="1" dirty="0">
                <a:ln w="11430"/>
                <a:solidFill>
                  <a:schemeClr val="tx2"/>
                </a:solidFill>
                <a:effectLst>
                  <a:outerShdw blurRad="80000" dist="40000" dir="5040000" algn="tl">
                    <a:srgbClr val="000000">
                      <a:alpha val="30000"/>
                    </a:srgbClr>
                  </a:outerShdw>
                </a:effectLst>
                <a:latin typeface="+mn-lt"/>
              </a:rPr>
              <a:t> For  </a:t>
            </a:r>
            <a:r>
              <a:rPr lang="ru-RU" b="1" dirty="0">
                <a:ln w="11430"/>
                <a:solidFill>
                  <a:schemeClr val="tx2"/>
                </a:solidFill>
                <a:effectLst>
                  <a:outerShdw blurRad="80000" dist="40000" dir="5040000" algn="tl">
                    <a:srgbClr val="000000">
                      <a:alpha val="30000"/>
                    </a:srgbClr>
                  </a:outerShdw>
                </a:effectLst>
                <a:latin typeface="+mn-lt"/>
              </a:rPr>
              <a:t>«</a:t>
            </a:r>
            <a:r>
              <a:rPr lang="en-US" b="1" dirty="0">
                <a:ln w="11430"/>
                <a:solidFill>
                  <a:schemeClr val="tx2"/>
                </a:solidFill>
                <a:effectLst>
                  <a:outerShdw blurRad="80000" dist="40000" dir="5040000" algn="tl">
                    <a:srgbClr val="000000">
                      <a:alpha val="30000"/>
                    </a:srgbClr>
                  </a:outerShdw>
                </a:effectLst>
                <a:latin typeface="+mn-lt"/>
              </a:rPr>
              <a:t>yes</a:t>
            </a:r>
            <a:r>
              <a:rPr lang="ru-RU" b="1" dirty="0">
                <a:ln w="11430"/>
                <a:solidFill>
                  <a:schemeClr val="tx2"/>
                </a:solidFill>
                <a:effectLst>
                  <a:outerShdw blurRad="80000" dist="40000" dir="5040000" algn="tl">
                    <a:srgbClr val="000000">
                      <a:alpha val="30000"/>
                    </a:srgbClr>
                  </a:outerShdw>
                </a:effectLst>
                <a:latin typeface="+mn-lt"/>
              </a:rPr>
              <a:t>»</a:t>
            </a:r>
            <a:r>
              <a:rPr lang="en-US" b="1" dirty="0">
                <a:ln w="11430"/>
                <a:solidFill>
                  <a:schemeClr val="tx2"/>
                </a:solidFill>
                <a:effectLst>
                  <a:outerShdw blurRad="80000" dist="40000" dir="5040000" algn="tl">
                    <a:srgbClr val="000000">
                      <a:alpha val="30000"/>
                    </a:srgbClr>
                  </a:outerShdw>
                </a:effectLst>
                <a:latin typeface="+mn-lt"/>
              </a:rPr>
              <a:t>  you’ll  get  two  points, for  </a:t>
            </a:r>
            <a:r>
              <a:rPr lang="ru-RU" b="1" dirty="0">
                <a:ln w="11430"/>
                <a:solidFill>
                  <a:schemeClr val="tx2"/>
                </a:solidFill>
                <a:effectLst>
                  <a:outerShdw blurRad="80000" dist="40000" dir="5040000" algn="tl">
                    <a:srgbClr val="000000">
                      <a:alpha val="30000"/>
                    </a:srgbClr>
                  </a:outerShdw>
                </a:effectLst>
                <a:latin typeface="+mn-lt"/>
              </a:rPr>
              <a:t>«</a:t>
            </a:r>
            <a:r>
              <a:rPr lang="en-US" b="1" dirty="0">
                <a:ln w="11430"/>
                <a:solidFill>
                  <a:schemeClr val="tx2"/>
                </a:solidFill>
                <a:effectLst>
                  <a:outerShdw blurRad="80000" dist="40000" dir="5040000" algn="tl">
                    <a:srgbClr val="000000">
                      <a:alpha val="30000"/>
                    </a:srgbClr>
                  </a:outerShdw>
                </a:effectLst>
                <a:latin typeface="+mn-lt"/>
              </a:rPr>
              <a:t>no</a:t>
            </a:r>
            <a:r>
              <a:rPr lang="ru-RU" b="1" dirty="0">
                <a:ln w="11430"/>
                <a:solidFill>
                  <a:schemeClr val="tx2"/>
                </a:solidFill>
                <a:effectLst>
                  <a:outerShdw blurRad="80000" dist="40000" dir="5040000" algn="tl">
                    <a:srgbClr val="000000">
                      <a:alpha val="30000"/>
                    </a:srgbClr>
                  </a:outerShdw>
                </a:effectLst>
                <a:latin typeface="+mn-lt"/>
              </a:rPr>
              <a:t>»</a:t>
            </a:r>
            <a:r>
              <a:rPr lang="en-US" b="1" dirty="0">
                <a:ln w="11430"/>
                <a:solidFill>
                  <a:schemeClr val="tx2"/>
                </a:solidFill>
                <a:effectLst>
                  <a:outerShdw blurRad="80000" dist="40000" dir="5040000" algn="tl">
                    <a:srgbClr val="000000">
                      <a:alpha val="30000"/>
                    </a:srgbClr>
                  </a:outerShdw>
                </a:effectLst>
                <a:latin typeface="+mn-lt"/>
              </a:rPr>
              <a:t>  -  one  point.</a:t>
            </a:r>
            <a:endParaRPr lang="ru-RU" b="1" dirty="0">
              <a:ln w="11430"/>
              <a:solidFill>
                <a:schemeClr val="tx2"/>
              </a:solidFill>
              <a:effectLst>
                <a:outerShdw blurRad="80000" dist="40000" dir="5040000" algn="tl">
                  <a:srgbClr val="000000">
                    <a:alpha val="30000"/>
                  </a:srgbClr>
                </a:outerShdw>
              </a:effectLst>
              <a:latin typeface="+mn-lt"/>
            </a:endParaRPr>
          </a:p>
        </p:txBody>
      </p:sp>
      <p:sp>
        <p:nvSpPr>
          <p:cNvPr id="4" name="Прямоугольник 3"/>
          <p:cNvSpPr/>
          <p:nvPr/>
        </p:nvSpPr>
        <p:spPr>
          <a:xfrm>
            <a:off x="357188" y="1785938"/>
            <a:ext cx="4572000" cy="708025"/>
          </a:xfrm>
          <a:prstGeom prst="rect">
            <a:avLst/>
          </a:prstGeom>
        </p:spPr>
        <p:txBody>
          <a:bodyPr>
            <a:spAutoFit/>
          </a:bodyPr>
          <a:lstStyle/>
          <a:p>
            <a:pPr>
              <a:defRPr/>
            </a:pPr>
            <a:r>
              <a:rPr lang="en-US" sz="2000" b="1" dirty="0">
                <a:ln w="11430"/>
                <a:solidFill>
                  <a:srgbClr val="FF0000"/>
                </a:solidFill>
                <a:effectLst>
                  <a:outerShdw blurRad="80000" dist="40000" dir="5040000" algn="tl">
                    <a:srgbClr val="000000">
                      <a:alpha val="30000"/>
                    </a:srgbClr>
                  </a:outerShdw>
                </a:effectLst>
                <a:latin typeface="Calibri" pitchFamily="34" charset="0"/>
                <a:ea typeface="Calibri" pitchFamily="34" charset="0"/>
                <a:cs typeface="Times New Roman" pitchFamily="18" charset="0"/>
              </a:rPr>
              <a:t>1.Do you have 'watching television' on the top of your list of hobbies?</a:t>
            </a:r>
            <a:endParaRPr lang="ru-RU" sz="1400" b="1" dirty="0">
              <a:ln w="11430"/>
              <a:solidFill>
                <a:srgbClr val="FF0000"/>
              </a:solidFill>
              <a:effectLst>
                <a:outerShdw blurRad="80000" dist="40000" dir="5040000" algn="tl">
                  <a:srgbClr val="000000">
                    <a:alpha val="30000"/>
                  </a:srgbClr>
                </a:outerShdw>
              </a:effectLst>
              <a:latin typeface="Arial" pitchFamily="34" charset="0"/>
            </a:endParaRPr>
          </a:p>
        </p:txBody>
      </p:sp>
      <p:sp>
        <p:nvSpPr>
          <p:cNvPr id="5" name="Прямоугольник 4"/>
          <p:cNvSpPr/>
          <p:nvPr/>
        </p:nvSpPr>
        <p:spPr>
          <a:xfrm>
            <a:off x="4071938" y="2214563"/>
            <a:ext cx="4572000" cy="708025"/>
          </a:xfrm>
          <a:prstGeom prst="rect">
            <a:avLst/>
          </a:prstGeom>
        </p:spPr>
        <p:txBody>
          <a:bodyPr>
            <a:spAutoFit/>
          </a:bodyPr>
          <a:lstStyle/>
          <a:p>
            <a:pPr eaLnBrk="0" hangingPunct="0">
              <a:defRPr/>
            </a:pPr>
            <a:r>
              <a:rPr lang="en-US" sz="2000" b="1" dirty="0">
                <a:ln w="11430"/>
                <a:solidFill>
                  <a:srgbClr val="002060"/>
                </a:solidFill>
                <a:effectLst>
                  <a:outerShdw blurRad="80000" dist="40000" dir="5040000" algn="tl">
                    <a:srgbClr val="000000">
                      <a:alpha val="30000"/>
                    </a:srgbClr>
                  </a:outerShdw>
                </a:effectLst>
                <a:latin typeface="Calibri" pitchFamily="34" charset="0"/>
                <a:ea typeface="Calibri" pitchFamily="34" charset="0"/>
                <a:cs typeface="Times New Roman" pitchFamily="18" charset="0"/>
              </a:rPr>
              <a:t>2.Do you get offended, if someone refers to television as 'an idiot box'?</a:t>
            </a:r>
            <a:endParaRPr lang="ru-RU" sz="1400" b="1" dirty="0">
              <a:ln w="11430"/>
              <a:solidFill>
                <a:srgbClr val="002060"/>
              </a:solidFill>
              <a:effectLst>
                <a:outerShdw blurRad="80000" dist="40000" dir="5040000" algn="tl">
                  <a:srgbClr val="000000">
                    <a:alpha val="30000"/>
                  </a:srgbClr>
                </a:outerShdw>
              </a:effectLst>
              <a:latin typeface="Arial" pitchFamily="34" charset="0"/>
            </a:endParaRPr>
          </a:p>
        </p:txBody>
      </p:sp>
      <p:sp>
        <p:nvSpPr>
          <p:cNvPr id="6" name="Прямоугольник 5"/>
          <p:cNvSpPr/>
          <p:nvPr/>
        </p:nvSpPr>
        <p:spPr>
          <a:xfrm>
            <a:off x="0" y="2643188"/>
            <a:ext cx="4572000" cy="1016000"/>
          </a:xfrm>
          <a:prstGeom prst="rect">
            <a:avLst/>
          </a:prstGeom>
        </p:spPr>
        <p:txBody>
          <a:bodyPr>
            <a:spAutoFit/>
          </a:bodyPr>
          <a:lstStyle/>
          <a:p>
            <a:pPr eaLnBrk="0" hangingPunct="0">
              <a:defRPr/>
            </a:pPr>
            <a:r>
              <a:rPr lang="en-US" sz="2000" b="1" dirty="0">
                <a:ln w="11430"/>
                <a:solidFill>
                  <a:schemeClr val="tx2"/>
                </a:solidFill>
                <a:effectLst>
                  <a:outerShdw blurRad="80000" dist="40000" dir="5040000" algn="tl">
                    <a:srgbClr val="000000">
                      <a:alpha val="30000"/>
                    </a:srgbClr>
                  </a:outerShdw>
                </a:effectLst>
                <a:latin typeface="Calibri" pitchFamily="34" charset="0"/>
                <a:ea typeface="Calibri" pitchFamily="34" charset="0"/>
                <a:cs typeface="Times New Roman" pitchFamily="18" charset="0"/>
              </a:rPr>
              <a:t>3.You do not remember birthdays and anniversaries, but remember the entire month's TV schedule.</a:t>
            </a:r>
            <a:endParaRPr lang="ru-RU" sz="1400" b="1" dirty="0">
              <a:ln w="11430"/>
              <a:solidFill>
                <a:schemeClr val="tx2"/>
              </a:solidFill>
              <a:effectLst>
                <a:outerShdw blurRad="80000" dist="40000" dir="5040000" algn="tl">
                  <a:srgbClr val="000000">
                    <a:alpha val="30000"/>
                  </a:srgbClr>
                </a:outerShdw>
              </a:effectLst>
              <a:latin typeface="Arial" pitchFamily="34" charset="0"/>
            </a:endParaRPr>
          </a:p>
        </p:txBody>
      </p:sp>
      <p:sp>
        <p:nvSpPr>
          <p:cNvPr id="7" name="Прямоугольник 6"/>
          <p:cNvSpPr/>
          <p:nvPr/>
        </p:nvSpPr>
        <p:spPr>
          <a:xfrm>
            <a:off x="214313" y="3786188"/>
            <a:ext cx="4572000" cy="708025"/>
          </a:xfrm>
          <a:prstGeom prst="rect">
            <a:avLst/>
          </a:prstGeom>
        </p:spPr>
        <p:txBody>
          <a:bodyPr>
            <a:spAutoFit/>
          </a:bodyPr>
          <a:lstStyle/>
          <a:p>
            <a:pPr eaLnBrk="0" hangingPunct="0">
              <a:defRPr/>
            </a:pPr>
            <a:r>
              <a:rPr lang="en-US" sz="2000" b="1" dirty="0">
                <a:ln w="11430"/>
                <a:solidFill>
                  <a:srgbClr val="C00000"/>
                </a:solidFill>
                <a:effectLst>
                  <a:outerShdw blurRad="80000" dist="40000" dir="5040000" algn="tl">
                    <a:srgbClr val="000000">
                      <a:alpha val="30000"/>
                    </a:srgbClr>
                  </a:outerShdw>
                </a:effectLst>
                <a:latin typeface="Calibri" pitchFamily="34" charset="0"/>
                <a:ea typeface="Calibri" pitchFamily="34" charset="0"/>
                <a:cs typeface="Times New Roman" pitchFamily="18" charset="0"/>
              </a:rPr>
              <a:t>5.You prepare for a TV session with lots of popcorn, burgers, pizzas etc.</a:t>
            </a:r>
            <a:endParaRPr lang="ru-RU" sz="1400" b="1" dirty="0">
              <a:ln w="11430"/>
              <a:solidFill>
                <a:srgbClr val="C00000"/>
              </a:solidFill>
              <a:effectLst>
                <a:outerShdw blurRad="80000" dist="40000" dir="5040000" algn="tl">
                  <a:srgbClr val="000000">
                    <a:alpha val="30000"/>
                  </a:srgbClr>
                </a:outerShdw>
              </a:effectLst>
              <a:latin typeface="Arial" pitchFamily="34" charset="0"/>
            </a:endParaRPr>
          </a:p>
        </p:txBody>
      </p:sp>
      <p:sp>
        <p:nvSpPr>
          <p:cNvPr id="8" name="Прямоугольник 7"/>
          <p:cNvSpPr/>
          <p:nvPr/>
        </p:nvSpPr>
        <p:spPr>
          <a:xfrm>
            <a:off x="214313" y="4572000"/>
            <a:ext cx="4572000" cy="708025"/>
          </a:xfrm>
          <a:prstGeom prst="rect">
            <a:avLst/>
          </a:prstGeom>
        </p:spPr>
        <p:txBody>
          <a:bodyPr>
            <a:spAutoFit/>
          </a:bodyPr>
          <a:lstStyle/>
          <a:p>
            <a:pPr eaLnBrk="0" hangingPunct="0">
              <a:defRPr/>
            </a:pPr>
            <a:r>
              <a:rPr lang="en-US" sz="2000" b="1" dirty="0">
                <a:ln w="11430"/>
                <a:solidFill>
                  <a:schemeClr val="tx2"/>
                </a:solidFill>
                <a:effectLst>
                  <a:outerShdw blurRad="80000" dist="40000" dir="5040000" algn="tl">
                    <a:srgbClr val="000000">
                      <a:alpha val="30000"/>
                    </a:srgbClr>
                  </a:outerShdw>
                </a:effectLst>
                <a:latin typeface="Calibri" pitchFamily="34" charset="0"/>
                <a:ea typeface="Calibri" pitchFamily="34" charset="0"/>
                <a:cs typeface="Times New Roman" pitchFamily="18" charset="0"/>
              </a:rPr>
              <a:t>7.Watching television for 5-7 hours on a stretch is a normal routine for you.</a:t>
            </a:r>
            <a:endParaRPr lang="ru-RU" sz="1400" b="1" dirty="0">
              <a:ln w="11430"/>
              <a:solidFill>
                <a:schemeClr val="tx2"/>
              </a:solidFill>
              <a:effectLst>
                <a:outerShdw blurRad="80000" dist="40000" dir="5040000" algn="tl">
                  <a:srgbClr val="000000">
                    <a:alpha val="30000"/>
                  </a:srgbClr>
                </a:outerShdw>
              </a:effectLst>
              <a:latin typeface="Arial" pitchFamily="34" charset="0"/>
            </a:endParaRPr>
          </a:p>
        </p:txBody>
      </p:sp>
      <p:sp>
        <p:nvSpPr>
          <p:cNvPr id="9" name="Прямоугольник 8"/>
          <p:cNvSpPr/>
          <p:nvPr/>
        </p:nvSpPr>
        <p:spPr>
          <a:xfrm>
            <a:off x="4286250" y="3000375"/>
            <a:ext cx="4572000" cy="708025"/>
          </a:xfrm>
          <a:prstGeom prst="rect">
            <a:avLst/>
          </a:prstGeom>
        </p:spPr>
        <p:txBody>
          <a:bodyPr>
            <a:spAutoFit/>
          </a:bodyPr>
          <a:lstStyle/>
          <a:p>
            <a:pPr eaLnBrk="0" hangingPunct="0">
              <a:defRPr/>
            </a:pPr>
            <a:r>
              <a:rPr lang="en-US" sz="2000" b="1" dirty="0">
                <a:ln w="11430"/>
                <a:solidFill>
                  <a:srgbClr val="FF0000"/>
                </a:solidFill>
                <a:effectLst>
                  <a:outerShdw blurRad="80000" dist="40000" dir="5040000" algn="tl">
                    <a:srgbClr val="000000">
                      <a:alpha val="30000"/>
                    </a:srgbClr>
                  </a:outerShdw>
                </a:effectLst>
                <a:latin typeface="Calibri" pitchFamily="34" charset="0"/>
                <a:ea typeface="Calibri" pitchFamily="34" charset="0"/>
                <a:cs typeface="Times New Roman" pitchFamily="18" charset="0"/>
              </a:rPr>
              <a:t>4.You remember over 100 channels by their numbers on the remote control.</a:t>
            </a:r>
            <a:endParaRPr lang="ru-RU" sz="1400" b="1" dirty="0">
              <a:ln w="11430"/>
              <a:solidFill>
                <a:srgbClr val="FF0000"/>
              </a:solidFill>
              <a:effectLst>
                <a:outerShdw blurRad="80000" dist="40000" dir="5040000" algn="tl">
                  <a:srgbClr val="000000">
                    <a:alpha val="30000"/>
                  </a:srgbClr>
                </a:outerShdw>
              </a:effectLst>
              <a:latin typeface="Arial" pitchFamily="34" charset="0"/>
            </a:endParaRPr>
          </a:p>
        </p:txBody>
      </p:sp>
      <p:sp>
        <p:nvSpPr>
          <p:cNvPr id="10" name="Прямоугольник 9"/>
          <p:cNvSpPr/>
          <p:nvPr/>
        </p:nvSpPr>
        <p:spPr>
          <a:xfrm>
            <a:off x="4572000" y="4000500"/>
            <a:ext cx="4429125" cy="708025"/>
          </a:xfrm>
          <a:prstGeom prst="rect">
            <a:avLst/>
          </a:prstGeom>
        </p:spPr>
        <p:txBody>
          <a:bodyPr>
            <a:spAutoFit/>
          </a:bodyPr>
          <a:lstStyle/>
          <a:p>
            <a:pPr eaLnBrk="0" hangingPunct="0">
              <a:defRPr/>
            </a:pPr>
            <a:r>
              <a:rPr lang="en-US" sz="2000" b="1" dirty="0">
                <a:ln w="11430"/>
                <a:solidFill>
                  <a:srgbClr val="7030A0"/>
                </a:solidFill>
                <a:effectLst>
                  <a:outerShdw blurRad="80000" dist="40000" dir="5040000" algn="tl">
                    <a:srgbClr val="000000">
                      <a:alpha val="30000"/>
                    </a:srgbClr>
                  </a:outerShdw>
                </a:effectLst>
                <a:latin typeface="Calibri" pitchFamily="34" charset="0"/>
                <a:ea typeface="Calibri" pitchFamily="34" charset="0"/>
                <a:cs typeface="Times New Roman" pitchFamily="18" charset="0"/>
              </a:rPr>
              <a:t>6.You have seen all the seasons of 'Friends' and remember every episode.</a:t>
            </a:r>
            <a:endParaRPr lang="ru-RU" sz="1400" b="1" dirty="0">
              <a:ln w="11430"/>
              <a:solidFill>
                <a:srgbClr val="7030A0"/>
              </a:solidFill>
              <a:effectLst>
                <a:outerShdw blurRad="80000" dist="40000" dir="5040000" algn="tl">
                  <a:srgbClr val="000000">
                    <a:alpha val="30000"/>
                  </a:srgbClr>
                </a:outerShdw>
              </a:effectLst>
              <a:latin typeface="Arial" pitchFamily="34" charset="0"/>
            </a:endParaRPr>
          </a:p>
        </p:txBody>
      </p:sp>
      <p:sp>
        <p:nvSpPr>
          <p:cNvPr id="11" name="Прямоугольник 10"/>
          <p:cNvSpPr/>
          <p:nvPr/>
        </p:nvSpPr>
        <p:spPr>
          <a:xfrm>
            <a:off x="4000500" y="5000625"/>
            <a:ext cx="4572000" cy="708025"/>
          </a:xfrm>
          <a:prstGeom prst="rect">
            <a:avLst/>
          </a:prstGeom>
        </p:spPr>
        <p:txBody>
          <a:bodyPr>
            <a:spAutoFit/>
          </a:bodyPr>
          <a:lstStyle/>
          <a:p>
            <a:pPr eaLnBrk="0" hangingPunct="0">
              <a:defRPr/>
            </a:pPr>
            <a:r>
              <a:rPr lang="en-US" sz="2000" b="1" dirty="0">
                <a:ln w="11430"/>
                <a:solidFill>
                  <a:srgbClr val="FF0000"/>
                </a:solidFill>
                <a:effectLst>
                  <a:outerShdw blurRad="80000" dist="40000" dir="5040000" algn="tl">
                    <a:srgbClr val="000000">
                      <a:alpha val="30000"/>
                    </a:srgbClr>
                  </a:outerShdw>
                </a:effectLst>
                <a:latin typeface="Calibri" pitchFamily="34" charset="0"/>
                <a:ea typeface="Calibri" pitchFamily="34" charset="0"/>
                <a:cs typeface="Times New Roman" pitchFamily="18" charset="0"/>
              </a:rPr>
              <a:t>8.You wait desperately for new shows, which are being advertised heavily.</a:t>
            </a:r>
            <a:endParaRPr lang="ru-RU" sz="1400" b="1" dirty="0">
              <a:ln w="11430"/>
              <a:solidFill>
                <a:srgbClr val="FF0000"/>
              </a:solidFill>
              <a:effectLst>
                <a:outerShdw blurRad="80000" dist="40000" dir="5040000" algn="tl">
                  <a:srgbClr val="000000">
                    <a:alpha val="30000"/>
                  </a:srgbClr>
                </a:outerShdw>
              </a:effectLst>
              <a:latin typeface="Arial" pitchFamily="34" charset="0"/>
            </a:endParaRPr>
          </a:p>
        </p:txBody>
      </p:sp>
      <p:sp>
        <p:nvSpPr>
          <p:cNvPr id="12" name="Прямоугольник 11"/>
          <p:cNvSpPr/>
          <p:nvPr/>
        </p:nvSpPr>
        <p:spPr>
          <a:xfrm>
            <a:off x="4357688" y="5857875"/>
            <a:ext cx="4572000" cy="708025"/>
          </a:xfrm>
          <a:prstGeom prst="rect">
            <a:avLst/>
          </a:prstGeom>
        </p:spPr>
        <p:txBody>
          <a:bodyPr>
            <a:spAutoFit/>
          </a:bodyPr>
          <a:lstStyle/>
          <a:p>
            <a:pPr eaLnBrk="0" hangingPunct="0">
              <a:defRPr/>
            </a:pPr>
            <a:r>
              <a:rPr lang="en-US" sz="2000" b="1" dirty="0">
                <a:ln w="11430"/>
                <a:solidFill>
                  <a:schemeClr val="tx2"/>
                </a:solidFill>
                <a:effectLst>
                  <a:outerShdw blurRad="80000" dist="40000" dir="5040000" algn="tl">
                    <a:srgbClr val="000000">
                      <a:alpha val="30000"/>
                    </a:srgbClr>
                  </a:outerShdw>
                </a:effectLst>
                <a:latin typeface="Calibri" pitchFamily="34" charset="0"/>
                <a:ea typeface="Calibri" pitchFamily="34" charset="0"/>
                <a:cs typeface="Times New Roman" pitchFamily="18" charset="0"/>
              </a:rPr>
              <a:t>10.You are always looking out to buy a bigger, better television.</a:t>
            </a:r>
            <a:endParaRPr lang="ru-RU" sz="1400" b="1" dirty="0">
              <a:ln w="11430"/>
              <a:solidFill>
                <a:schemeClr val="tx2"/>
              </a:solidFill>
              <a:effectLst>
                <a:outerShdw blurRad="80000" dist="40000" dir="5040000" algn="tl">
                  <a:srgbClr val="000000">
                    <a:alpha val="30000"/>
                  </a:srgbClr>
                </a:outerShdw>
              </a:effectLst>
              <a:latin typeface="Arial" pitchFamily="34" charset="0"/>
            </a:endParaRPr>
          </a:p>
        </p:txBody>
      </p:sp>
      <p:sp>
        <p:nvSpPr>
          <p:cNvPr id="13" name="Прямоугольник 12"/>
          <p:cNvSpPr/>
          <p:nvPr/>
        </p:nvSpPr>
        <p:spPr>
          <a:xfrm>
            <a:off x="285750" y="5643563"/>
            <a:ext cx="4572000" cy="708025"/>
          </a:xfrm>
          <a:prstGeom prst="rect">
            <a:avLst/>
          </a:prstGeom>
        </p:spPr>
        <p:txBody>
          <a:bodyPr>
            <a:spAutoFit/>
          </a:bodyPr>
          <a:lstStyle/>
          <a:p>
            <a:pPr eaLnBrk="0" hangingPunct="0">
              <a:defRPr/>
            </a:pPr>
            <a:r>
              <a:rPr lang="en-US" sz="2000" b="1" dirty="0">
                <a:ln w="11430"/>
                <a:solidFill>
                  <a:srgbClr val="7030A0"/>
                </a:solidFill>
                <a:effectLst>
                  <a:outerShdw blurRad="80000" dist="40000" dir="5040000" algn="tl">
                    <a:srgbClr val="000000">
                      <a:alpha val="30000"/>
                    </a:srgbClr>
                  </a:outerShdw>
                </a:effectLst>
                <a:latin typeface="Calibri" pitchFamily="34" charset="0"/>
                <a:ea typeface="Calibri" pitchFamily="34" charset="0"/>
                <a:cs typeface="Times New Roman" pitchFamily="18" charset="0"/>
              </a:rPr>
              <a:t>9.You meet your friends only to watch TV together.</a:t>
            </a:r>
            <a:endParaRPr lang="ru-RU" sz="1400" b="1" dirty="0">
              <a:ln w="11430"/>
              <a:solidFill>
                <a:srgbClr val="7030A0"/>
              </a:solidFill>
              <a:effectLst>
                <a:outerShdw blurRad="80000" dist="40000" dir="5040000" algn="tl">
                  <a:srgbClr val="000000">
                    <a:alpha val="30000"/>
                  </a:srgbClr>
                </a:outerShdw>
              </a:effectLst>
              <a:latin typeface="Arial" pitchFamily="34" charset="0"/>
            </a:endParaRPr>
          </a:p>
        </p:txBody>
      </p:sp>
      <p:pic>
        <p:nvPicPr>
          <p:cNvPr id="187405" name="Рисунок 14" descr="смайл.gif"/>
          <p:cNvPicPr>
            <a:picLocks noChangeAspect="1"/>
          </p:cNvPicPr>
          <p:nvPr/>
        </p:nvPicPr>
        <p:blipFill>
          <a:blip r:embed="rId3"/>
          <a:srcRect/>
          <a:stretch>
            <a:fillRect/>
          </a:stretch>
        </p:blipFill>
        <p:spPr bwMode="auto">
          <a:xfrm>
            <a:off x="2286000" y="785813"/>
            <a:ext cx="1500188" cy="979487"/>
          </a:xfrm>
          <a:prstGeom prst="rect">
            <a:avLst/>
          </a:prstGeom>
          <a:noFill/>
          <a:ln w="9525">
            <a:noFill/>
            <a:miter lim="800000"/>
            <a:headEnd/>
            <a:tailEnd/>
          </a:ln>
        </p:spPr>
      </p:pic>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strVal val="#ppt_h"/>
                                          </p:val>
                                        </p:tav>
                                        <p:tav tm="100000">
                                          <p:val>
                                            <p:strVal val="#ppt_h"/>
                                          </p:val>
                                        </p:tav>
                                      </p:tavLst>
                                    </p:anim>
                                  </p:childTnLst>
                                </p:cTn>
                              </p:par>
                            </p:childTnLst>
                          </p:cTn>
                        </p:par>
                        <p:par>
                          <p:cTn id="19" fill="hold">
                            <p:stCondLst>
                              <p:cond delay="1500"/>
                            </p:stCondLst>
                            <p:childTnLst>
                              <p:par>
                                <p:cTn id="20" presetID="17" presetClass="entr" presetSubtype="1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strVal val="#ppt_h"/>
                                          </p:val>
                                        </p:tav>
                                        <p:tav tm="100000">
                                          <p:val>
                                            <p:strVal val="#ppt_h"/>
                                          </p:val>
                                        </p:tav>
                                      </p:tavLst>
                                    </p:anim>
                                  </p:childTnLst>
                                </p:cTn>
                              </p:par>
                            </p:childTnLst>
                          </p:cTn>
                        </p:par>
                        <p:par>
                          <p:cTn id="24" fill="hold">
                            <p:stCondLst>
                              <p:cond delay="2000"/>
                            </p:stCondLst>
                            <p:childTnLst>
                              <p:par>
                                <p:cTn id="25" presetID="17" presetClass="entr" presetSubtype="1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strVal val="#ppt_h"/>
                                          </p:val>
                                        </p:tav>
                                        <p:tav tm="100000">
                                          <p:val>
                                            <p:strVal val="#ppt_h"/>
                                          </p:val>
                                        </p:tav>
                                      </p:tavLst>
                                    </p:anim>
                                  </p:childTnLst>
                                </p:cTn>
                              </p:par>
                            </p:childTnLst>
                          </p:cTn>
                        </p:par>
                        <p:par>
                          <p:cTn id="29" fill="hold">
                            <p:stCondLst>
                              <p:cond delay="2500"/>
                            </p:stCondLst>
                            <p:childTnLst>
                              <p:par>
                                <p:cTn id="30" presetID="17" presetClass="entr" presetSubtype="1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strVal val="#ppt_h"/>
                                          </p:val>
                                        </p:tav>
                                        <p:tav tm="100000">
                                          <p:val>
                                            <p:strVal val="#ppt_h"/>
                                          </p:val>
                                        </p:tav>
                                      </p:tavLst>
                                    </p:anim>
                                  </p:childTnLst>
                                </p:cTn>
                              </p:par>
                            </p:childTnLst>
                          </p:cTn>
                        </p:par>
                        <p:par>
                          <p:cTn id="34" fill="hold">
                            <p:stCondLst>
                              <p:cond delay="3000"/>
                            </p:stCondLst>
                            <p:childTnLst>
                              <p:par>
                                <p:cTn id="35" presetID="17" presetClass="entr" presetSubtype="1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strVal val="#ppt_h"/>
                                          </p:val>
                                        </p:tav>
                                        <p:tav tm="100000">
                                          <p:val>
                                            <p:strVal val="#ppt_h"/>
                                          </p:val>
                                        </p:tav>
                                      </p:tavLst>
                                    </p:anim>
                                  </p:childTnLst>
                                </p:cTn>
                              </p:par>
                            </p:childTnLst>
                          </p:cTn>
                        </p:par>
                        <p:par>
                          <p:cTn id="39" fill="hold">
                            <p:stCondLst>
                              <p:cond delay="3500"/>
                            </p:stCondLst>
                            <p:childTnLst>
                              <p:par>
                                <p:cTn id="40" presetID="17" presetClass="entr" presetSubtype="10"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strVal val="#ppt_h"/>
                                          </p:val>
                                        </p:tav>
                                        <p:tav tm="100000">
                                          <p:val>
                                            <p:strVal val="#ppt_h"/>
                                          </p:val>
                                        </p:tav>
                                      </p:tavLst>
                                    </p:anim>
                                  </p:childTnLst>
                                </p:cTn>
                              </p:par>
                            </p:childTnLst>
                          </p:cTn>
                        </p:par>
                        <p:par>
                          <p:cTn id="44" fill="hold">
                            <p:stCondLst>
                              <p:cond delay="4000"/>
                            </p:stCondLst>
                            <p:childTnLst>
                              <p:par>
                                <p:cTn id="45" presetID="17" presetClass="entr" presetSubtype="1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strVal val="#ppt_h"/>
                                          </p:val>
                                        </p:tav>
                                        <p:tav tm="100000">
                                          <p:val>
                                            <p:strVal val="#ppt_h"/>
                                          </p:val>
                                        </p:tav>
                                      </p:tavLst>
                                    </p:anim>
                                  </p:childTnLst>
                                </p:cTn>
                              </p:par>
                            </p:childTnLst>
                          </p:cTn>
                        </p:par>
                        <p:par>
                          <p:cTn id="49" fill="hold">
                            <p:stCondLst>
                              <p:cond delay="4500"/>
                            </p:stCondLst>
                            <p:childTnLst>
                              <p:par>
                                <p:cTn id="50" presetID="17" presetClass="entr" presetSubtype="10"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43174" y="285728"/>
            <a:ext cx="6286544" cy="707886"/>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fontAlgn="auto">
              <a:spcBef>
                <a:spcPts val="0"/>
              </a:spcBef>
              <a:spcAft>
                <a:spcPts val="0"/>
              </a:spcAft>
              <a:defRPr/>
            </a:pPr>
            <a:r>
              <a:rPr lang="en-US" sz="4000" b="1" dirty="0">
                <a:ln w="11430"/>
                <a:solidFill>
                  <a:srgbClr val="FFFF00"/>
                </a:solidFill>
                <a:effectLst>
                  <a:outerShdw blurRad="80000" dist="40000" dir="5040000" algn="tl">
                    <a:srgbClr val="000000">
                      <a:alpha val="30000"/>
                    </a:srgbClr>
                  </a:outerShdw>
                </a:effectLst>
                <a:latin typeface="+mn-lt"/>
              </a:rPr>
              <a:t>Let’s  count  your  score</a:t>
            </a:r>
            <a:r>
              <a:rPr lang="en-US"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rPr>
              <a:t>.</a:t>
            </a:r>
            <a:endParaRPr lang="ru-RU"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endParaRPr>
          </a:p>
        </p:txBody>
      </p:sp>
      <p:sp>
        <p:nvSpPr>
          <p:cNvPr id="3" name="TextBox 2"/>
          <p:cNvSpPr txBox="1"/>
          <p:nvPr/>
        </p:nvSpPr>
        <p:spPr>
          <a:xfrm>
            <a:off x="214282" y="3000372"/>
            <a:ext cx="4429188" cy="1323439"/>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fontAlgn="auto">
              <a:spcBef>
                <a:spcPts val="0"/>
              </a:spcBef>
              <a:spcAft>
                <a:spcPts val="0"/>
              </a:spcAft>
              <a:defRPr/>
            </a:pPr>
            <a:r>
              <a:rPr lang="en-US" sz="2800" b="1" dirty="0">
                <a:ln w="11430"/>
                <a:solidFill>
                  <a:srgbClr val="FF0000"/>
                </a:solidFill>
                <a:effectLst>
                  <a:outerShdw blurRad="80000" dist="40000" dir="5040000" algn="tl">
                    <a:srgbClr val="000000">
                      <a:alpha val="30000"/>
                    </a:srgbClr>
                  </a:outerShdw>
                </a:effectLst>
                <a:latin typeface="+mn-lt"/>
              </a:rPr>
              <a:t>If  your  score is  10-12  points</a:t>
            </a:r>
          </a:p>
          <a:p>
            <a:pPr fontAlgn="auto">
              <a:spcBef>
                <a:spcPts val="0"/>
              </a:spcBef>
              <a:spcAft>
                <a:spcPts val="0"/>
              </a:spcAft>
              <a:defRPr/>
            </a:pPr>
            <a:endParaRPr lang="ru-RU"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endParaRPr>
          </a:p>
        </p:txBody>
      </p:sp>
      <p:sp>
        <p:nvSpPr>
          <p:cNvPr id="4" name="TextBox 3"/>
          <p:cNvSpPr txBox="1"/>
          <p:nvPr/>
        </p:nvSpPr>
        <p:spPr>
          <a:xfrm>
            <a:off x="4429125" y="1500174"/>
            <a:ext cx="4714876" cy="954107"/>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fontAlgn="auto">
              <a:spcBef>
                <a:spcPts val="0"/>
              </a:spcBef>
              <a:spcAft>
                <a:spcPts val="0"/>
              </a:spcAft>
              <a:defRPr/>
            </a:pPr>
            <a:r>
              <a:rPr lang="en-US" sz="2800" b="1" dirty="0">
                <a:ln w="11430"/>
                <a:solidFill>
                  <a:srgbClr val="FF0000"/>
                </a:solidFill>
                <a:effectLst>
                  <a:outerShdw blurRad="80000" dist="40000" dir="5040000" algn="tl">
                    <a:srgbClr val="000000">
                      <a:alpha val="30000"/>
                    </a:srgbClr>
                  </a:outerShdw>
                </a:effectLst>
                <a:latin typeface="+mn-lt"/>
              </a:rPr>
              <a:t>If  your  score  is  13-20  points</a:t>
            </a:r>
            <a:endParaRPr lang="ru-RU" sz="2800" b="1" dirty="0">
              <a:ln w="11430"/>
              <a:solidFill>
                <a:srgbClr val="FF0000"/>
              </a:solidFill>
              <a:effectLst>
                <a:outerShdw blurRad="80000" dist="40000" dir="5040000" algn="tl">
                  <a:srgbClr val="000000">
                    <a:alpha val="30000"/>
                  </a:srgbClr>
                </a:outerShdw>
              </a:effectLst>
              <a:latin typeface="+mn-lt"/>
            </a:endParaRPr>
          </a:p>
        </p:txBody>
      </p:sp>
      <p:sp>
        <p:nvSpPr>
          <p:cNvPr id="190465" name="Rectangle 1"/>
          <p:cNvSpPr>
            <a:spLocks noChangeArrowheads="1"/>
          </p:cNvSpPr>
          <p:nvPr/>
        </p:nvSpPr>
        <p:spPr bwMode="auto">
          <a:xfrm>
            <a:off x="285720" y="4000504"/>
            <a:ext cx="4214810" cy="2369880"/>
          </a:xfrm>
          <a:prstGeom prst="rect">
            <a:avLst/>
          </a:prstGeom>
          <a:noFill/>
          <a:ln w="9525">
            <a:noFill/>
            <a:miter lim="800000"/>
            <a:headEnd/>
            <a:tailEnd/>
          </a:ln>
          <a:effectLst/>
        </p:spPr>
        <p:txBody>
          <a:bodyPr anchor="ctr">
            <a:spAutoFit/>
          </a:bodyPr>
          <a:lstStyle/>
          <a:p>
            <a:pPr>
              <a:defRPr/>
            </a:pP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ea typeface="Calibri" pitchFamily="34" charset="0"/>
                <a:cs typeface="Times New Roman" pitchFamily="18" charset="0"/>
              </a:rPr>
              <a:t>You are not in love with your TV set</a:t>
            </a:r>
            <a:endPar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ndParaRPr>
          </a:p>
          <a:p>
            <a:pPr eaLnBrk="0" hangingPunct="0">
              <a:defRPr/>
            </a:pPr>
            <a:r>
              <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ea typeface="Calibri" pitchFamily="34" charset="0"/>
                <a:cs typeface="Times New Roman" pitchFamily="18" charset="0"/>
              </a:rPr>
              <a:t> It  is  good  that  you  do  not watch  TV  so  much.  Keep  TV watching  to  a  minimum,  and enjoy  life.  That  is  the  way  to go.</a:t>
            </a:r>
            <a:endPar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ndParaRPr>
          </a:p>
        </p:txBody>
      </p:sp>
      <p:sp>
        <p:nvSpPr>
          <p:cNvPr id="190466" name="Rectangle 2"/>
          <p:cNvSpPr>
            <a:spLocks noChangeArrowheads="1"/>
          </p:cNvSpPr>
          <p:nvPr/>
        </p:nvSpPr>
        <p:spPr bwMode="auto">
          <a:xfrm>
            <a:off x="4643438" y="2500306"/>
            <a:ext cx="4071966" cy="3293209"/>
          </a:xfrm>
          <a:prstGeom prst="rect">
            <a:avLst/>
          </a:prstGeom>
          <a:noFill/>
          <a:ln w="9525">
            <a:noFill/>
            <a:miter lim="800000"/>
            <a:headEnd/>
            <a:tailEnd/>
          </a:ln>
          <a:effectLst/>
        </p:spPr>
        <p:txBody>
          <a:bodyPr anchor="ctr">
            <a:spAutoFit/>
          </a:bodyPr>
          <a:lstStyle/>
          <a:p>
            <a:pPr>
              <a:defRPr/>
            </a:pP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ea typeface="Calibri" pitchFamily="34" charset="0"/>
                <a:cs typeface="Times New Roman" pitchFamily="18" charset="0"/>
              </a:rPr>
              <a:t>You are in love with your TV set</a:t>
            </a:r>
            <a:endPar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ndParaRPr>
          </a:p>
          <a:p>
            <a:pPr eaLnBrk="0" hangingPunct="0">
              <a:defRPr/>
            </a:pPr>
            <a:r>
              <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ea typeface="Calibri" pitchFamily="34" charset="0"/>
                <a:cs typeface="Times New Roman" pitchFamily="18" charset="0"/>
              </a:rPr>
              <a:t>You  are  in  love  with  your television  set.  Your  favorite pastime  is  watching  TV  shows. Yes, you  are  a  couch  potato. We  would  suggest  -  switch off  the  TV  set  for  a  while, and  explore  the  outdoors and  socialize  more.</a:t>
            </a:r>
            <a:endPar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ndParaRPr>
          </a:p>
        </p:txBody>
      </p:sp>
      <p:pic>
        <p:nvPicPr>
          <p:cNvPr id="188422" name="Рисунок 6" descr="thumb.gif"/>
          <p:cNvPicPr>
            <a:picLocks noChangeAspect="1"/>
          </p:cNvPicPr>
          <p:nvPr/>
        </p:nvPicPr>
        <p:blipFill>
          <a:blip r:embed="rId2"/>
          <a:srcRect/>
          <a:stretch>
            <a:fillRect/>
          </a:stretch>
        </p:blipFill>
        <p:spPr bwMode="auto">
          <a:xfrm>
            <a:off x="1714500" y="1071563"/>
            <a:ext cx="2286000" cy="1851025"/>
          </a:xfrm>
          <a:prstGeom prst="rect">
            <a:avLst/>
          </a:prstGeom>
          <a:noFill/>
          <a:ln w="9525">
            <a:noFill/>
            <a:miter lim="800000"/>
            <a:headEnd/>
            <a:tailEnd/>
          </a:ln>
        </p:spPr>
      </p:pic>
      <p:pic>
        <p:nvPicPr>
          <p:cNvPr id="8" name="Рисунок 7" descr="tv.jpeg"/>
          <p:cNvPicPr>
            <a:picLocks noChangeAspect="1"/>
          </p:cNvPicPr>
          <p:nvPr/>
        </p:nvPicPr>
        <p:blipFill>
          <a:blip r:embed="rId3"/>
          <a:srcRect l="3704" t="12937" b="11607"/>
          <a:stretch>
            <a:fillRect/>
          </a:stretch>
        </p:blipFill>
        <p:spPr>
          <a:xfrm>
            <a:off x="6215074" y="5715016"/>
            <a:ext cx="1857388" cy="928694"/>
          </a:xfrm>
          <a:prstGeom prst="roundRect">
            <a:avLst/>
          </a:prstGeom>
        </p:spPr>
      </p:pic>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90465"/>
                                        </p:tgtEl>
                                        <p:attrNameLst>
                                          <p:attrName>style.visibility</p:attrName>
                                        </p:attrNameLst>
                                      </p:cBhvr>
                                      <p:to>
                                        <p:strVal val="visible"/>
                                      </p:to>
                                    </p:set>
                                    <p:anim calcmode="lin" valueType="num">
                                      <p:cBhvr>
                                        <p:cTn id="7" dur="500" fill="hold"/>
                                        <p:tgtEl>
                                          <p:spTgt spid="190465"/>
                                        </p:tgtEl>
                                        <p:attrNameLst>
                                          <p:attrName>ppt_w</p:attrName>
                                        </p:attrNameLst>
                                      </p:cBhvr>
                                      <p:tavLst>
                                        <p:tav tm="0">
                                          <p:val>
                                            <p:fltVal val="0"/>
                                          </p:val>
                                        </p:tav>
                                        <p:tav tm="100000">
                                          <p:val>
                                            <p:strVal val="#ppt_w"/>
                                          </p:val>
                                        </p:tav>
                                      </p:tavLst>
                                    </p:anim>
                                    <p:anim calcmode="lin" valueType="num">
                                      <p:cBhvr>
                                        <p:cTn id="8" dur="500" fill="hold"/>
                                        <p:tgtEl>
                                          <p:spTgt spid="19046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190466"/>
                                        </p:tgtEl>
                                        <p:attrNameLst>
                                          <p:attrName>style.visibility</p:attrName>
                                        </p:attrNameLst>
                                      </p:cBhvr>
                                      <p:to>
                                        <p:strVal val="visible"/>
                                      </p:to>
                                    </p:set>
                                    <p:anim calcmode="lin" valueType="num">
                                      <p:cBhvr>
                                        <p:cTn id="13" dur="500" fill="hold"/>
                                        <p:tgtEl>
                                          <p:spTgt spid="190466"/>
                                        </p:tgtEl>
                                        <p:attrNameLst>
                                          <p:attrName>ppt_w</p:attrName>
                                        </p:attrNameLst>
                                      </p:cBhvr>
                                      <p:tavLst>
                                        <p:tav tm="0">
                                          <p:val>
                                            <p:fltVal val="0"/>
                                          </p:val>
                                        </p:tav>
                                        <p:tav tm="100000">
                                          <p:val>
                                            <p:strVal val="#ppt_w"/>
                                          </p:val>
                                        </p:tav>
                                      </p:tavLst>
                                    </p:anim>
                                    <p:anim calcmode="lin" valueType="num">
                                      <p:cBhvr>
                                        <p:cTn id="14" dur="500" fill="hold"/>
                                        <p:tgtEl>
                                          <p:spTgt spid="19046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43240" y="214290"/>
            <a:ext cx="3284874" cy="584775"/>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fontAlgn="auto">
              <a:spcBef>
                <a:spcPts val="0"/>
              </a:spcBef>
              <a:spcAft>
                <a:spcPts val="0"/>
              </a:spcAft>
              <a:defRPr/>
            </a:pPr>
            <a:r>
              <a:rPr lang="en-US" sz="3200" b="1" dirty="0">
                <a:ln w="11430"/>
                <a:solidFill>
                  <a:srgbClr val="FFFF00"/>
                </a:solidFill>
                <a:effectLst>
                  <a:glow rad="101600">
                    <a:schemeClr val="accent1">
                      <a:satMod val="175000"/>
                      <a:alpha val="40000"/>
                    </a:schemeClr>
                  </a:glow>
                  <a:outerShdw blurRad="80000" dist="40000" dir="5040000" algn="tl">
                    <a:srgbClr val="000000">
                      <a:alpha val="30000"/>
                    </a:srgbClr>
                  </a:outerShdw>
                </a:effectLst>
                <a:latin typeface="+mn-lt"/>
              </a:rPr>
              <a:t>THE  INTERNET</a:t>
            </a:r>
            <a:endParaRPr lang="ru-RU" sz="3200" b="1" dirty="0">
              <a:ln w="11430"/>
              <a:solidFill>
                <a:srgbClr val="FFFF00"/>
              </a:solidFill>
              <a:effectLst>
                <a:glow rad="101600">
                  <a:schemeClr val="accent1">
                    <a:satMod val="175000"/>
                    <a:alpha val="40000"/>
                  </a:schemeClr>
                </a:glow>
                <a:outerShdw blurRad="80000" dist="40000" dir="5040000" algn="tl">
                  <a:srgbClr val="000000">
                    <a:alpha val="30000"/>
                  </a:srgbClr>
                </a:outerShdw>
              </a:effectLst>
              <a:latin typeface="+mn-lt"/>
            </a:endParaRPr>
          </a:p>
        </p:txBody>
      </p:sp>
      <p:sp>
        <p:nvSpPr>
          <p:cNvPr id="189442" name="Двойная волна 2"/>
          <p:cNvSpPr>
            <a:spLocks noChangeArrowheads="1"/>
          </p:cNvSpPr>
          <p:nvPr/>
        </p:nvSpPr>
        <p:spPr bwMode="auto">
          <a:xfrm>
            <a:off x="3071813" y="857250"/>
            <a:ext cx="5572125" cy="1349375"/>
          </a:xfrm>
          <a:prstGeom prst="doubleWave">
            <a:avLst>
              <a:gd name="adj1" fmla="val 6250"/>
              <a:gd name="adj2" fmla="val 0"/>
            </a:avLst>
          </a:prstGeom>
          <a:blipFill dpi="0" rotWithShape="1">
            <a:blip r:embed="rId2"/>
            <a:srcRect/>
            <a:tile tx="0" ty="0" sx="100000" sy="100000" flip="none" algn="tl"/>
          </a:blipFill>
          <a:ln w="9525">
            <a:solidFill>
              <a:srgbClr val="FFC000"/>
            </a:solidFill>
            <a:miter lim="800000"/>
            <a:headEnd/>
            <a:tailEnd/>
          </a:ln>
        </p:spPr>
        <p:txBody>
          <a:bodyPr>
            <a:spAutoFit/>
          </a:bodyPr>
          <a:lstStyle/>
          <a:p>
            <a:r>
              <a:rPr lang="en-US" sz="2000" b="1"/>
              <a:t>The Internet is an extremely useful tool that has become an important part of our lives in the last few years</a:t>
            </a:r>
            <a:endParaRPr lang="ru-RU" sz="2000"/>
          </a:p>
        </p:txBody>
      </p:sp>
      <p:pic>
        <p:nvPicPr>
          <p:cNvPr id="189443" name="Рисунок 4" descr="4.gif"/>
          <p:cNvPicPr>
            <a:picLocks noChangeAspect="1"/>
          </p:cNvPicPr>
          <p:nvPr/>
        </p:nvPicPr>
        <p:blipFill>
          <a:blip r:embed="rId3"/>
          <a:srcRect/>
          <a:stretch>
            <a:fillRect/>
          </a:stretch>
        </p:blipFill>
        <p:spPr bwMode="auto">
          <a:xfrm>
            <a:off x="357188" y="3786188"/>
            <a:ext cx="2643187" cy="2420937"/>
          </a:xfrm>
          <a:prstGeom prst="rect">
            <a:avLst/>
          </a:prstGeom>
          <a:noFill/>
          <a:ln w="9525">
            <a:noFill/>
            <a:miter lim="800000"/>
            <a:headEnd/>
            <a:tailEnd/>
          </a:ln>
        </p:spPr>
      </p:pic>
      <p:sp>
        <p:nvSpPr>
          <p:cNvPr id="8" name="Скругленная прямоугольная выноска 7"/>
          <p:cNvSpPr/>
          <p:nvPr/>
        </p:nvSpPr>
        <p:spPr>
          <a:xfrm>
            <a:off x="285750" y="2286000"/>
            <a:ext cx="1357313" cy="1184275"/>
          </a:xfrm>
          <a:prstGeom prst="wedgeRoundRectCallout">
            <a:avLst>
              <a:gd name="adj1" fmla="val 41670"/>
              <a:gd name="adj2" fmla="val 84192"/>
              <a:gd name="adj3" fmla="val 16667"/>
            </a:avLst>
          </a:prstGeom>
          <a:ln w="28575"/>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b="1" dirty="0">
                <a:solidFill>
                  <a:schemeClr val="tx2"/>
                </a:solidFill>
              </a:rPr>
              <a:t>MAKE NEW  FRIENDS</a:t>
            </a:r>
            <a:endParaRPr lang="ru-RU" b="1" dirty="0">
              <a:solidFill>
                <a:schemeClr val="tx2"/>
              </a:solidFill>
            </a:endParaRPr>
          </a:p>
        </p:txBody>
      </p:sp>
      <p:sp>
        <p:nvSpPr>
          <p:cNvPr id="9" name="Скругленная прямоугольная выноска 8"/>
          <p:cNvSpPr/>
          <p:nvPr/>
        </p:nvSpPr>
        <p:spPr>
          <a:xfrm>
            <a:off x="1785938" y="2286000"/>
            <a:ext cx="2000250" cy="1041400"/>
          </a:xfrm>
          <a:prstGeom prst="wedgeRoundRectCallout">
            <a:avLst>
              <a:gd name="adj1" fmla="val -38974"/>
              <a:gd name="adj2" fmla="val 100520"/>
              <a:gd name="adj3" fmla="val 16667"/>
            </a:avLst>
          </a:prstGeom>
          <a:ln w="28575"/>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b="1" dirty="0">
                <a:solidFill>
                  <a:schemeClr val="tx2"/>
                </a:solidFill>
              </a:rPr>
              <a:t>GET  INFORMATION  MUCH  EASIER</a:t>
            </a:r>
            <a:endParaRPr lang="ru-RU" b="1" dirty="0">
              <a:solidFill>
                <a:schemeClr val="tx2"/>
              </a:solidFill>
            </a:endParaRPr>
          </a:p>
        </p:txBody>
      </p:sp>
      <p:sp>
        <p:nvSpPr>
          <p:cNvPr id="10" name="Скругленная прямоугольная выноска 9"/>
          <p:cNvSpPr/>
          <p:nvPr/>
        </p:nvSpPr>
        <p:spPr>
          <a:xfrm>
            <a:off x="3071813" y="3643313"/>
            <a:ext cx="1285875" cy="612775"/>
          </a:xfrm>
          <a:prstGeom prst="wedgeRoundRectCallout">
            <a:avLst>
              <a:gd name="adj1" fmla="val -120162"/>
              <a:gd name="adj2" fmla="val 50655"/>
              <a:gd name="adj3" fmla="val 16667"/>
            </a:avLst>
          </a:prstGeom>
          <a:ln w="28575"/>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b="1" dirty="0">
                <a:solidFill>
                  <a:schemeClr val="tx2"/>
                </a:solidFill>
              </a:rPr>
              <a:t>FIND  </a:t>
            </a:r>
          </a:p>
          <a:p>
            <a:pPr algn="ctr" fontAlgn="auto">
              <a:spcBef>
                <a:spcPts val="0"/>
              </a:spcBef>
              <a:spcAft>
                <a:spcPts val="0"/>
              </a:spcAft>
              <a:defRPr/>
            </a:pPr>
            <a:r>
              <a:rPr lang="en-US" b="1" dirty="0">
                <a:solidFill>
                  <a:schemeClr val="tx2"/>
                </a:solidFill>
              </a:rPr>
              <a:t>A  JOB</a:t>
            </a:r>
            <a:endParaRPr lang="ru-RU" b="1" dirty="0">
              <a:solidFill>
                <a:schemeClr val="tx2"/>
              </a:solidFill>
            </a:endParaRPr>
          </a:p>
        </p:txBody>
      </p:sp>
      <p:sp>
        <p:nvSpPr>
          <p:cNvPr id="11" name="Скругленная прямоугольная выноска 10"/>
          <p:cNvSpPr/>
          <p:nvPr/>
        </p:nvSpPr>
        <p:spPr>
          <a:xfrm>
            <a:off x="2786063" y="4500563"/>
            <a:ext cx="2286000" cy="612775"/>
          </a:xfrm>
          <a:prstGeom prst="wedgeRoundRectCallout">
            <a:avLst>
              <a:gd name="adj1" fmla="val -76070"/>
              <a:gd name="adj2" fmla="val -53587"/>
              <a:gd name="adj3" fmla="val 16667"/>
            </a:avLst>
          </a:prstGeom>
          <a:ln w="28575"/>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b="1" dirty="0">
                <a:solidFill>
                  <a:schemeClr val="tx2"/>
                </a:solidFill>
              </a:rPr>
              <a:t>COMMUNICATION</a:t>
            </a:r>
            <a:endParaRPr lang="ru-RU" b="1" dirty="0">
              <a:solidFill>
                <a:schemeClr val="tx2"/>
              </a:solidFill>
            </a:endParaRPr>
          </a:p>
        </p:txBody>
      </p:sp>
      <p:sp>
        <p:nvSpPr>
          <p:cNvPr id="12" name="Скругленная прямоугольная выноска 11"/>
          <p:cNvSpPr/>
          <p:nvPr/>
        </p:nvSpPr>
        <p:spPr>
          <a:xfrm>
            <a:off x="3357563" y="5357813"/>
            <a:ext cx="1571625" cy="612775"/>
          </a:xfrm>
          <a:prstGeom prst="wedgeRoundRectCallout">
            <a:avLst>
              <a:gd name="adj1" fmla="val -113185"/>
              <a:gd name="adj2" fmla="val -98599"/>
              <a:gd name="adj3" fmla="val 16667"/>
            </a:avLst>
          </a:prstGeom>
          <a:ln w="28575"/>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2000" b="1" dirty="0">
                <a:solidFill>
                  <a:schemeClr val="tx2"/>
                </a:solidFill>
              </a:rPr>
              <a:t>shopping</a:t>
            </a:r>
            <a:endParaRPr lang="ru-RU" sz="2000" b="1" dirty="0">
              <a:solidFill>
                <a:schemeClr val="tx2"/>
              </a:solidFill>
            </a:endParaRPr>
          </a:p>
        </p:txBody>
      </p:sp>
      <p:sp>
        <p:nvSpPr>
          <p:cNvPr id="13" name="Скругленная прямоугольная выноска 12"/>
          <p:cNvSpPr/>
          <p:nvPr/>
        </p:nvSpPr>
        <p:spPr>
          <a:xfrm>
            <a:off x="2214563" y="6072188"/>
            <a:ext cx="1714500" cy="612775"/>
          </a:xfrm>
          <a:prstGeom prst="wedgeRoundRectCallout">
            <a:avLst>
              <a:gd name="adj1" fmla="val -63161"/>
              <a:gd name="adj2" fmla="val -122290"/>
              <a:gd name="adj3" fmla="val 16667"/>
            </a:avLst>
          </a:prstGeom>
          <a:ln w="28575"/>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2000" b="1" dirty="0">
                <a:solidFill>
                  <a:schemeClr val="tx2"/>
                </a:solidFill>
              </a:rPr>
              <a:t>studying</a:t>
            </a:r>
            <a:endParaRPr lang="ru-RU" sz="2000" b="1" dirty="0">
              <a:solidFill>
                <a:schemeClr val="tx2"/>
              </a:solidFill>
            </a:endParaRPr>
          </a:p>
        </p:txBody>
      </p:sp>
      <p:sp>
        <p:nvSpPr>
          <p:cNvPr id="14" name="TextBox 13"/>
          <p:cNvSpPr txBox="1"/>
          <p:nvPr/>
        </p:nvSpPr>
        <p:spPr>
          <a:xfrm>
            <a:off x="4071934" y="2357430"/>
            <a:ext cx="4929190" cy="830997"/>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fontAlgn="auto">
              <a:spcBef>
                <a:spcPts val="0"/>
              </a:spcBef>
              <a:spcAft>
                <a:spcPts val="0"/>
              </a:spcAft>
              <a:defRPr/>
            </a:pPr>
            <a:r>
              <a:rPr lang="en-US" sz="2400" b="1" dirty="0">
                <a:ln w="11430"/>
                <a:solidFill>
                  <a:srgbClr val="FF0000"/>
                </a:solidFill>
                <a:effectLst>
                  <a:outerShdw blurRad="80000" dist="40000" dir="5040000" algn="tl">
                    <a:srgbClr val="000000">
                      <a:alpha val="30000"/>
                    </a:srgbClr>
                  </a:outerShdw>
                </a:effectLst>
                <a:latin typeface="+mn-lt"/>
              </a:rPr>
              <a:t>What  are  your  </a:t>
            </a:r>
            <a:r>
              <a:rPr lang="en-US" sz="2400" b="1" dirty="0" err="1">
                <a:ln w="11430"/>
                <a:solidFill>
                  <a:srgbClr val="FF0000"/>
                </a:solidFill>
                <a:effectLst>
                  <a:outerShdw blurRad="80000" dist="40000" dir="5040000" algn="tl">
                    <a:srgbClr val="000000">
                      <a:alpha val="30000"/>
                    </a:srgbClr>
                  </a:outerShdw>
                </a:effectLst>
                <a:latin typeface="+mn-lt"/>
              </a:rPr>
              <a:t>favourite</a:t>
            </a:r>
            <a:r>
              <a:rPr lang="en-US" sz="2400" b="1" dirty="0">
                <a:ln w="11430"/>
                <a:solidFill>
                  <a:srgbClr val="FF0000"/>
                </a:solidFill>
                <a:effectLst>
                  <a:outerShdw blurRad="80000" dist="40000" dir="5040000" algn="tl">
                    <a:srgbClr val="000000">
                      <a:alpha val="30000"/>
                    </a:srgbClr>
                  </a:outerShdw>
                </a:effectLst>
                <a:latin typeface="+mn-lt"/>
              </a:rPr>
              <a:t> sites?</a:t>
            </a:r>
          </a:p>
          <a:p>
            <a:pPr fontAlgn="auto">
              <a:spcBef>
                <a:spcPts val="0"/>
              </a:spcBef>
              <a:spcAft>
                <a:spcPts val="0"/>
              </a:spcAft>
              <a:defRPr/>
            </a:pPr>
            <a:r>
              <a:rPr lang="en-US" sz="2400" b="1" dirty="0">
                <a:ln w="11430"/>
                <a:solidFill>
                  <a:srgbClr val="FF0000"/>
                </a:solidFill>
                <a:effectLst>
                  <a:outerShdw blurRad="80000" dist="40000" dir="5040000" algn="tl">
                    <a:srgbClr val="000000">
                      <a:alpha val="30000"/>
                    </a:srgbClr>
                  </a:outerShdw>
                </a:effectLst>
                <a:latin typeface="+mn-lt"/>
              </a:rPr>
              <a:t>Continue  the  list.</a:t>
            </a:r>
            <a:endParaRPr lang="ru-RU" sz="2400" b="1" dirty="0">
              <a:ln w="11430"/>
              <a:solidFill>
                <a:srgbClr val="FF0000"/>
              </a:solidFill>
              <a:effectLst>
                <a:outerShdw blurRad="80000" dist="40000" dir="5040000" algn="tl">
                  <a:srgbClr val="000000">
                    <a:alpha val="30000"/>
                  </a:srgbClr>
                </a:outerShdw>
              </a:effectLst>
              <a:latin typeface="+mn-lt"/>
            </a:endParaRPr>
          </a:p>
        </p:txBody>
      </p:sp>
      <p:sp>
        <p:nvSpPr>
          <p:cNvPr id="189451" name="Прямоугольник 14"/>
          <p:cNvSpPr>
            <a:spLocks noChangeArrowheads="1"/>
          </p:cNvSpPr>
          <p:nvPr/>
        </p:nvSpPr>
        <p:spPr bwMode="auto">
          <a:xfrm>
            <a:off x="4500563" y="3214688"/>
            <a:ext cx="4357687" cy="461962"/>
          </a:xfrm>
          <a:prstGeom prst="rect">
            <a:avLst/>
          </a:prstGeom>
          <a:noFill/>
          <a:ln w="9525">
            <a:noFill/>
            <a:miter lim="800000"/>
            <a:headEnd/>
            <a:tailEnd/>
          </a:ln>
        </p:spPr>
        <p:txBody>
          <a:bodyPr>
            <a:spAutoFit/>
          </a:bodyPr>
          <a:lstStyle/>
          <a:p>
            <a:r>
              <a:rPr lang="en-US" sz="2400" b="1">
                <a:hlinkClick r:id="rId4"/>
              </a:rPr>
              <a:t>http://www.odnoklassniki.ru/</a:t>
            </a:r>
            <a:r>
              <a:rPr lang="en-US" sz="2400" b="1"/>
              <a:t> </a:t>
            </a:r>
            <a:endParaRPr lang="ru-RU" sz="2400" b="1"/>
          </a:p>
        </p:txBody>
      </p:sp>
      <p:sp>
        <p:nvSpPr>
          <p:cNvPr id="189452" name="Прямоугольник 15"/>
          <p:cNvSpPr>
            <a:spLocks noChangeArrowheads="1"/>
          </p:cNvSpPr>
          <p:nvPr/>
        </p:nvSpPr>
        <p:spPr bwMode="auto">
          <a:xfrm>
            <a:off x="5000625" y="3786188"/>
            <a:ext cx="3824288" cy="461962"/>
          </a:xfrm>
          <a:prstGeom prst="rect">
            <a:avLst/>
          </a:prstGeom>
          <a:noFill/>
          <a:ln w="9525">
            <a:noFill/>
            <a:miter lim="800000"/>
            <a:headEnd/>
            <a:tailEnd/>
          </a:ln>
        </p:spPr>
        <p:txBody>
          <a:bodyPr wrap="none">
            <a:spAutoFit/>
          </a:bodyPr>
          <a:lstStyle/>
          <a:p>
            <a:r>
              <a:rPr lang="en-US" sz="2400" b="1">
                <a:hlinkClick r:id="rId5"/>
              </a:rPr>
              <a:t>http://www.kinopoisk.ru/</a:t>
            </a:r>
            <a:r>
              <a:rPr lang="en-US" sz="2400" b="1"/>
              <a:t> </a:t>
            </a:r>
            <a:endParaRPr lang="ru-RU" sz="2400" b="1"/>
          </a:p>
        </p:txBody>
      </p:sp>
      <p:sp>
        <p:nvSpPr>
          <p:cNvPr id="189453" name="Прямоугольник 16"/>
          <p:cNvSpPr>
            <a:spLocks noChangeArrowheads="1"/>
          </p:cNvSpPr>
          <p:nvPr/>
        </p:nvSpPr>
        <p:spPr bwMode="auto">
          <a:xfrm>
            <a:off x="5429250" y="4357688"/>
            <a:ext cx="2173288" cy="461962"/>
          </a:xfrm>
          <a:prstGeom prst="rect">
            <a:avLst/>
          </a:prstGeom>
          <a:noFill/>
          <a:ln w="9525">
            <a:noFill/>
            <a:miter lim="800000"/>
            <a:headEnd/>
            <a:tailEnd/>
          </a:ln>
        </p:spPr>
        <p:txBody>
          <a:bodyPr wrap="none">
            <a:spAutoFit/>
          </a:bodyPr>
          <a:lstStyle/>
          <a:p>
            <a:r>
              <a:rPr lang="en-US" sz="2400" b="1">
                <a:hlinkClick r:id="rId6"/>
              </a:rPr>
              <a:t>http://mail.ru</a:t>
            </a:r>
            <a:r>
              <a:rPr lang="en-US" b="1">
                <a:hlinkClick r:id="rId6"/>
              </a:rPr>
              <a:t>/</a:t>
            </a:r>
            <a:r>
              <a:rPr lang="en-US" b="1"/>
              <a:t> </a:t>
            </a:r>
            <a:endParaRPr lang="ru-RU" b="1"/>
          </a:p>
        </p:txBody>
      </p:sp>
      <p:sp>
        <p:nvSpPr>
          <p:cNvPr id="189454" name="Прямоугольник 17"/>
          <p:cNvSpPr>
            <a:spLocks noChangeArrowheads="1"/>
          </p:cNvSpPr>
          <p:nvPr/>
        </p:nvSpPr>
        <p:spPr bwMode="auto">
          <a:xfrm>
            <a:off x="5429250" y="4929188"/>
            <a:ext cx="2995613" cy="461962"/>
          </a:xfrm>
          <a:prstGeom prst="rect">
            <a:avLst/>
          </a:prstGeom>
          <a:noFill/>
          <a:ln w="9525">
            <a:noFill/>
            <a:miter lim="800000"/>
            <a:headEnd/>
            <a:tailEnd/>
          </a:ln>
        </p:spPr>
        <p:txBody>
          <a:bodyPr wrap="none">
            <a:spAutoFit/>
          </a:bodyPr>
          <a:lstStyle/>
          <a:p>
            <a:r>
              <a:rPr lang="en-US" sz="2400" b="1">
                <a:hlinkClick r:id="rId7"/>
              </a:rPr>
              <a:t>http://vkontakte.ru</a:t>
            </a:r>
            <a:r>
              <a:rPr lang="en-US" b="1">
                <a:hlinkClick r:id="rId7"/>
              </a:rPr>
              <a:t>/</a:t>
            </a:r>
            <a:r>
              <a:rPr lang="en-US" b="1"/>
              <a:t> </a:t>
            </a:r>
            <a:endParaRPr lang="ru-RU" b="1"/>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214346" y="428604"/>
          <a:ext cx="9144000" cy="628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714348" y="2714620"/>
            <a:ext cx="2708370" cy="523220"/>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fontAlgn="auto">
              <a:spcBef>
                <a:spcPts val="0"/>
              </a:spcBef>
              <a:spcAft>
                <a:spcPts val="0"/>
              </a:spcAft>
              <a:defRPr/>
            </a:pPr>
            <a:r>
              <a:rPr lang="en-US" sz="2800" b="1" dirty="0">
                <a:ln w="11430"/>
                <a:solidFill>
                  <a:schemeClr val="tx2"/>
                </a:solidFill>
                <a:effectLst>
                  <a:outerShdw blurRad="80000" dist="40000" dir="5040000" algn="tl">
                    <a:srgbClr val="000000">
                      <a:alpha val="30000"/>
                    </a:srgbClr>
                  </a:outerShdw>
                </a:effectLst>
                <a:latin typeface="+mn-lt"/>
              </a:rPr>
              <a:t>NEWSPAPERS</a:t>
            </a:r>
            <a:endParaRPr lang="ru-RU" sz="2800" b="1" dirty="0">
              <a:ln w="11430"/>
              <a:solidFill>
                <a:schemeClr val="tx2"/>
              </a:solidFill>
              <a:effectLst>
                <a:outerShdw blurRad="80000" dist="40000" dir="5040000" algn="tl">
                  <a:srgbClr val="000000">
                    <a:alpha val="30000"/>
                  </a:srgbClr>
                </a:outerShdw>
              </a:effectLst>
              <a:latin typeface="+mn-lt"/>
            </a:endParaRPr>
          </a:p>
        </p:txBody>
      </p:sp>
      <p:sp>
        <p:nvSpPr>
          <p:cNvPr id="4" name="TextBox 3"/>
          <p:cNvSpPr txBox="1"/>
          <p:nvPr/>
        </p:nvSpPr>
        <p:spPr>
          <a:xfrm>
            <a:off x="3071802" y="1000108"/>
            <a:ext cx="2624436" cy="584775"/>
          </a:xfrm>
          <a:prstGeom prst="rect">
            <a:avLst/>
          </a:prstGeom>
          <a:noFill/>
        </p:spPr>
        <p:txBody>
          <a:bodyPr wrap="none">
            <a:spAutoFit/>
            <a:scene3d>
              <a:camera prst="orthographicFront"/>
              <a:lightRig rig="glow" dir="tl">
                <a:rot lat="0" lon="0" rev="5400000"/>
              </a:lightRig>
            </a:scene3d>
            <a:sp3d extrusionH="57150" contourW="12700">
              <a:bevelT w="25400" h="25400" prst="angle"/>
              <a:contourClr>
                <a:schemeClr val="accent6">
                  <a:shade val="73000"/>
                </a:schemeClr>
              </a:contourClr>
            </a:sp3d>
          </a:bodyPr>
          <a:lstStyle/>
          <a:p>
            <a:pPr fontAlgn="auto">
              <a:spcBef>
                <a:spcPts val="0"/>
              </a:spcBef>
              <a:spcAft>
                <a:spcPts val="0"/>
              </a:spcAft>
              <a:defRPr/>
            </a:pPr>
            <a:r>
              <a:rPr lang="en-US" sz="3200" b="1" dirty="0">
                <a:ln w="11430"/>
                <a:solidFill>
                  <a:srgbClr val="FF0000"/>
                </a:solidFill>
                <a:effectLst>
                  <a:outerShdw blurRad="80000" dist="40000" dir="5040000" algn="tl">
                    <a:srgbClr val="000000">
                      <a:alpha val="30000"/>
                    </a:srgbClr>
                  </a:outerShdw>
                </a:effectLst>
                <a:latin typeface="+mn-lt"/>
              </a:rPr>
              <a:t>TELEVISION</a:t>
            </a:r>
            <a:endParaRPr lang="ru-RU" sz="3200" b="1" dirty="0">
              <a:ln w="11430"/>
              <a:solidFill>
                <a:srgbClr val="FF0000"/>
              </a:solidFill>
              <a:effectLst>
                <a:outerShdw blurRad="80000" dist="40000" dir="5040000" algn="tl">
                  <a:srgbClr val="000000">
                    <a:alpha val="30000"/>
                  </a:srgbClr>
                </a:outerShdw>
              </a:effectLst>
              <a:latin typeface="+mn-lt"/>
            </a:endParaRPr>
          </a:p>
        </p:txBody>
      </p:sp>
      <p:sp>
        <p:nvSpPr>
          <p:cNvPr id="5" name="TextBox 4"/>
          <p:cNvSpPr txBox="1"/>
          <p:nvPr/>
        </p:nvSpPr>
        <p:spPr>
          <a:xfrm>
            <a:off x="1571604" y="5357826"/>
            <a:ext cx="2500330" cy="584775"/>
          </a:xfrm>
          <a:prstGeom prst="rect">
            <a:avLst/>
          </a:prstGeom>
          <a:noFill/>
        </p:spPr>
        <p:txBody>
          <a:bodyPr>
            <a:spAutoFit/>
            <a:scene3d>
              <a:camera prst="orthographicFront"/>
              <a:lightRig rig="glow" dir="tl">
                <a:rot lat="0" lon="0" rev="5400000"/>
              </a:lightRig>
            </a:scene3d>
            <a:sp3d extrusionH="57150" contourW="12700">
              <a:bevelT w="25400" h="25400" prst="angle"/>
              <a:contourClr>
                <a:schemeClr val="accent6">
                  <a:shade val="73000"/>
                </a:schemeClr>
              </a:contourClr>
            </a:sp3d>
          </a:bodyPr>
          <a:lstStyle/>
          <a:p>
            <a:pPr fontAlgn="auto">
              <a:spcBef>
                <a:spcPts val="0"/>
              </a:spcBef>
              <a:spcAft>
                <a:spcPts val="0"/>
              </a:spcAft>
              <a:defRPr/>
            </a:pPr>
            <a:r>
              <a:rPr lang="en-US" sz="3200" b="1" dirty="0">
                <a:ln w="11430"/>
                <a:solidFill>
                  <a:schemeClr val="tx2"/>
                </a:solidFill>
                <a:effectLst>
                  <a:outerShdw blurRad="80000" dist="40000" dir="5040000" algn="tl">
                    <a:srgbClr val="000000">
                      <a:alpha val="30000"/>
                    </a:srgbClr>
                  </a:outerShdw>
                </a:effectLst>
                <a:latin typeface="+mn-lt"/>
              </a:rPr>
              <a:t>  INTERNET</a:t>
            </a:r>
            <a:endParaRPr lang="ru-RU" sz="3200" b="1" dirty="0">
              <a:ln w="11430"/>
              <a:solidFill>
                <a:schemeClr val="tx2"/>
              </a:solidFill>
              <a:effectLst>
                <a:outerShdw blurRad="80000" dist="40000" dir="5040000" algn="tl">
                  <a:srgbClr val="000000">
                    <a:alpha val="30000"/>
                  </a:srgbClr>
                </a:outerShdw>
              </a:effectLst>
              <a:latin typeface="+mn-lt"/>
            </a:endParaRPr>
          </a:p>
        </p:txBody>
      </p:sp>
      <p:sp>
        <p:nvSpPr>
          <p:cNvPr id="6" name="TextBox 5"/>
          <p:cNvSpPr txBox="1"/>
          <p:nvPr/>
        </p:nvSpPr>
        <p:spPr>
          <a:xfrm>
            <a:off x="5929322" y="2643182"/>
            <a:ext cx="1672253" cy="646331"/>
          </a:xfrm>
          <a:prstGeom prst="rect">
            <a:avLst/>
          </a:prstGeom>
          <a:noFill/>
        </p:spPr>
        <p:txBody>
          <a:bodyPr wrap="none">
            <a:spAutoFit/>
            <a:scene3d>
              <a:camera prst="orthographicFront"/>
              <a:lightRig rig="glow" dir="tl">
                <a:rot lat="0" lon="0" rev="5400000"/>
              </a:lightRig>
            </a:scene3d>
            <a:sp3d extrusionH="57150" contourW="12700">
              <a:bevelT w="25400" h="25400" prst="angle"/>
              <a:contourClr>
                <a:schemeClr val="accent6">
                  <a:shade val="73000"/>
                </a:schemeClr>
              </a:contourClr>
            </a:sp3d>
          </a:bodyPr>
          <a:lstStyle/>
          <a:p>
            <a:pPr fontAlgn="auto">
              <a:spcBef>
                <a:spcPts val="0"/>
              </a:spcBef>
              <a:spcAft>
                <a:spcPts val="0"/>
              </a:spcAft>
              <a:defRPr/>
            </a:pPr>
            <a:r>
              <a:rPr lang="en-US" sz="3600" b="1" dirty="0">
                <a:ln w="11430"/>
                <a:solidFill>
                  <a:schemeClr val="tx2"/>
                </a:solidFill>
                <a:effectLst>
                  <a:outerShdw blurRad="80000" dist="40000" dir="5040000" algn="tl">
                    <a:srgbClr val="000000">
                      <a:alpha val="30000"/>
                    </a:srgbClr>
                  </a:outerShdw>
                </a:effectLst>
                <a:latin typeface="+mn-lt"/>
              </a:rPr>
              <a:t>RADIO</a:t>
            </a:r>
            <a:endParaRPr lang="ru-RU" sz="3600" b="1" dirty="0">
              <a:ln w="11430"/>
              <a:solidFill>
                <a:schemeClr val="tx2"/>
              </a:solidFill>
              <a:effectLst>
                <a:outerShdw blurRad="80000" dist="40000" dir="5040000" algn="tl">
                  <a:srgbClr val="000000">
                    <a:alpha val="30000"/>
                  </a:srgbClr>
                </a:outerShdw>
              </a:effectLst>
              <a:latin typeface="+mn-lt"/>
            </a:endParaRPr>
          </a:p>
        </p:txBody>
      </p:sp>
      <p:sp>
        <p:nvSpPr>
          <p:cNvPr id="7" name="TextBox 6"/>
          <p:cNvSpPr txBox="1"/>
          <p:nvPr/>
        </p:nvSpPr>
        <p:spPr>
          <a:xfrm>
            <a:off x="4429124" y="5572140"/>
            <a:ext cx="2646878" cy="584775"/>
          </a:xfrm>
          <a:prstGeom prst="rect">
            <a:avLst/>
          </a:prstGeom>
          <a:noFill/>
        </p:spPr>
        <p:txBody>
          <a:bodyPr wrap="none">
            <a:spAutoFit/>
            <a:scene3d>
              <a:camera prst="orthographicFront"/>
              <a:lightRig rig="glow" dir="tl">
                <a:rot lat="0" lon="0" rev="5400000"/>
              </a:lightRig>
            </a:scene3d>
            <a:sp3d extrusionH="57150" contourW="12700">
              <a:bevelT w="25400" h="25400" prst="angle"/>
              <a:contourClr>
                <a:schemeClr val="accent6">
                  <a:shade val="73000"/>
                </a:schemeClr>
              </a:contourClr>
            </a:sp3d>
          </a:bodyPr>
          <a:lstStyle/>
          <a:p>
            <a:pPr fontAlgn="auto">
              <a:spcBef>
                <a:spcPts val="0"/>
              </a:spcBef>
              <a:spcAft>
                <a:spcPts val="0"/>
              </a:spcAft>
              <a:defRPr/>
            </a:pPr>
            <a:r>
              <a:rPr lang="en-US" sz="3200" b="1" dirty="0">
                <a:ln w="11430"/>
                <a:solidFill>
                  <a:schemeClr val="tx2"/>
                </a:solidFill>
                <a:effectLst>
                  <a:outerShdw blurRad="80000" dist="40000" dir="5040000" algn="tl">
                    <a:srgbClr val="000000">
                      <a:alpha val="30000"/>
                    </a:srgbClr>
                  </a:outerShdw>
                </a:effectLst>
                <a:latin typeface="+mn-lt"/>
              </a:rPr>
              <a:t>MAGAZINES</a:t>
            </a:r>
            <a:endParaRPr lang="ru-RU" sz="3200" b="1" dirty="0">
              <a:ln w="11430"/>
              <a:solidFill>
                <a:schemeClr val="tx2"/>
              </a:solidFill>
              <a:effectLst>
                <a:outerShdw blurRad="80000" dist="40000" dir="5040000" algn="tl">
                  <a:srgbClr val="000000">
                    <a:alpha val="30000"/>
                  </a:srgbClr>
                </a:outerShdw>
              </a:effectLst>
              <a:latin typeface="+mn-lt"/>
            </a:endParaRPr>
          </a:p>
        </p:txBody>
      </p:sp>
      <p:pic>
        <p:nvPicPr>
          <p:cNvPr id="14" name="Рисунок 13" descr="web2.jpeg"/>
          <p:cNvPicPr>
            <a:picLocks noChangeAspect="1"/>
          </p:cNvPicPr>
          <p:nvPr/>
        </p:nvPicPr>
        <p:blipFill>
          <a:blip r:embed="rId6"/>
          <a:srcRect/>
          <a:stretch>
            <a:fillRect/>
          </a:stretch>
        </p:blipFill>
        <p:spPr bwMode="auto">
          <a:xfrm rot="529416">
            <a:off x="723900" y="460375"/>
            <a:ext cx="1958975" cy="1368425"/>
          </a:xfrm>
          <a:prstGeom prst="rect">
            <a:avLst/>
          </a:prstGeom>
          <a:noFill/>
          <a:ln w="9525">
            <a:noFill/>
            <a:miter lim="800000"/>
            <a:headEnd/>
            <a:tailEnd/>
          </a:ln>
        </p:spPr>
      </p:pic>
      <p:pic>
        <p:nvPicPr>
          <p:cNvPr id="174088" name="Рисунок 12" descr="хомяк.jpeg"/>
          <p:cNvPicPr>
            <a:picLocks noChangeAspect="1"/>
          </p:cNvPicPr>
          <p:nvPr/>
        </p:nvPicPr>
        <p:blipFill>
          <a:blip r:embed="rId7"/>
          <a:srcRect/>
          <a:stretch>
            <a:fillRect/>
          </a:stretch>
        </p:blipFill>
        <p:spPr bwMode="auto">
          <a:xfrm>
            <a:off x="0" y="4071938"/>
            <a:ext cx="1684338" cy="1946275"/>
          </a:xfrm>
          <a:prstGeom prst="rect">
            <a:avLst/>
          </a:prstGeom>
          <a:noFill/>
          <a:ln w="9525">
            <a:noFill/>
            <a:miter lim="800000"/>
            <a:headEnd/>
            <a:tailEnd/>
          </a:ln>
        </p:spPr>
      </p:pic>
      <p:pic>
        <p:nvPicPr>
          <p:cNvPr id="16" name="Рисунок 15" descr="tv-channel-logo-designs.jpg"/>
          <p:cNvPicPr>
            <a:picLocks noChangeAspect="1"/>
          </p:cNvPicPr>
          <p:nvPr/>
        </p:nvPicPr>
        <p:blipFill>
          <a:blip r:embed="rId8"/>
          <a:srcRect/>
          <a:stretch>
            <a:fillRect/>
          </a:stretch>
        </p:blipFill>
        <p:spPr bwMode="auto">
          <a:xfrm rot="514708">
            <a:off x="5929313" y="285750"/>
            <a:ext cx="3038475" cy="1328738"/>
          </a:xfrm>
          <a:prstGeom prst="rect">
            <a:avLst/>
          </a:prstGeom>
          <a:noFill/>
          <a:ln w="9525">
            <a:noFill/>
            <a:miter lim="800000"/>
            <a:headEnd/>
            <a:tailEnd/>
          </a:ln>
        </p:spPr>
      </p:pic>
      <p:pic>
        <p:nvPicPr>
          <p:cNvPr id="17" name="Рисунок 16" descr="sunday express.jpeg"/>
          <p:cNvPicPr>
            <a:picLocks noChangeAspect="1"/>
          </p:cNvPicPr>
          <p:nvPr/>
        </p:nvPicPr>
        <p:blipFill>
          <a:blip r:embed="rId9"/>
          <a:srcRect/>
          <a:stretch>
            <a:fillRect/>
          </a:stretch>
        </p:blipFill>
        <p:spPr bwMode="auto">
          <a:xfrm rot="519476">
            <a:off x="7270750" y="3670300"/>
            <a:ext cx="1443038" cy="1785938"/>
          </a:xfrm>
          <a:prstGeom prst="rect">
            <a:avLst/>
          </a:prstGeom>
          <a:noFill/>
          <a:ln w="9525">
            <a:noFill/>
            <a:miter lim="800000"/>
            <a:headEnd/>
            <a:tailEnd/>
          </a:ln>
        </p:spPr>
      </p:pic>
      <p:pic>
        <p:nvPicPr>
          <p:cNvPr id="18" name="Рисунок 17" descr="BBC.jpeg"/>
          <p:cNvPicPr>
            <a:picLocks noChangeAspect="1"/>
          </p:cNvPicPr>
          <p:nvPr/>
        </p:nvPicPr>
        <p:blipFill>
          <a:blip r:embed="rId10"/>
          <a:srcRect/>
          <a:stretch>
            <a:fillRect/>
          </a:stretch>
        </p:blipFill>
        <p:spPr bwMode="auto">
          <a:xfrm rot="1060783">
            <a:off x="7183438" y="5232400"/>
            <a:ext cx="1643062" cy="1225550"/>
          </a:xfrm>
          <a:prstGeom prst="rect">
            <a:avLst/>
          </a:prstGeom>
          <a:noFill/>
          <a:ln w="9525">
            <a:noFill/>
            <a:miter lim="800000"/>
            <a:headEnd/>
            <a:tailEnd/>
          </a:ln>
        </p:spPr>
      </p:pic>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anim calcmode="lin" valueType="num">
                                      <p:cBhvr>
                                        <p:cTn id="8" dur="2000" fill="hold"/>
                                        <p:tgtEl>
                                          <p:spTgt spid="14"/>
                                        </p:tgtEl>
                                        <p:attrNameLst>
                                          <p:attrName>style.rotation</p:attrName>
                                        </p:attrNameLst>
                                      </p:cBhvr>
                                      <p:tavLst>
                                        <p:tav tm="0">
                                          <p:val>
                                            <p:fltVal val="720"/>
                                          </p:val>
                                        </p:tav>
                                        <p:tav tm="100000">
                                          <p:val>
                                            <p:fltVal val="0"/>
                                          </p:val>
                                        </p:tav>
                                      </p:tavLst>
                                    </p:anim>
                                    <p:anim calcmode="lin" valueType="num">
                                      <p:cBhvr>
                                        <p:cTn id="9" dur="2000" fill="hold"/>
                                        <p:tgtEl>
                                          <p:spTgt spid="14"/>
                                        </p:tgtEl>
                                        <p:attrNameLst>
                                          <p:attrName>ppt_h</p:attrName>
                                        </p:attrNameLst>
                                      </p:cBhvr>
                                      <p:tavLst>
                                        <p:tav tm="0">
                                          <p:val>
                                            <p:fltVal val="0"/>
                                          </p:val>
                                        </p:tav>
                                        <p:tav tm="100000">
                                          <p:val>
                                            <p:strVal val="#ppt_h"/>
                                          </p:val>
                                        </p:tav>
                                      </p:tavLst>
                                    </p:anim>
                                    <p:anim calcmode="lin" valueType="num">
                                      <p:cBhvr>
                                        <p:cTn id="10" dur="2000" fill="hold"/>
                                        <p:tgtEl>
                                          <p:spTgt spid="14"/>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2000"/>
                                        <p:tgtEl>
                                          <p:spTgt spid="16"/>
                                        </p:tgtEl>
                                      </p:cBhvr>
                                    </p:animEffect>
                                    <p:anim calcmode="lin" valueType="num">
                                      <p:cBhvr>
                                        <p:cTn id="14" dur="2000" fill="hold"/>
                                        <p:tgtEl>
                                          <p:spTgt spid="16"/>
                                        </p:tgtEl>
                                        <p:attrNameLst>
                                          <p:attrName>style.rotation</p:attrName>
                                        </p:attrNameLst>
                                      </p:cBhvr>
                                      <p:tavLst>
                                        <p:tav tm="0">
                                          <p:val>
                                            <p:fltVal val="720"/>
                                          </p:val>
                                        </p:tav>
                                        <p:tav tm="100000">
                                          <p:val>
                                            <p:fltVal val="0"/>
                                          </p:val>
                                        </p:tav>
                                      </p:tavLst>
                                    </p:anim>
                                    <p:anim calcmode="lin" valueType="num">
                                      <p:cBhvr>
                                        <p:cTn id="15" dur="2000" fill="hold"/>
                                        <p:tgtEl>
                                          <p:spTgt spid="16"/>
                                        </p:tgtEl>
                                        <p:attrNameLst>
                                          <p:attrName>ppt_h</p:attrName>
                                        </p:attrNameLst>
                                      </p:cBhvr>
                                      <p:tavLst>
                                        <p:tav tm="0">
                                          <p:val>
                                            <p:fltVal val="0"/>
                                          </p:val>
                                        </p:tav>
                                        <p:tav tm="100000">
                                          <p:val>
                                            <p:strVal val="#ppt_h"/>
                                          </p:val>
                                        </p:tav>
                                      </p:tavLst>
                                    </p:anim>
                                    <p:anim calcmode="lin" valueType="num">
                                      <p:cBhvr>
                                        <p:cTn id="16" dur="2000" fill="hold"/>
                                        <p:tgtEl>
                                          <p:spTgt spid="16"/>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2000"/>
                                        <p:tgtEl>
                                          <p:spTgt spid="17"/>
                                        </p:tgtEl>
                                      </p:cBhvr>
                                    </p:animEffect>
                                    <p:anim calcmode="lin" valueType="num">
                                      <p:cBhvr>
                                        <p:cTn id="20" dur="2000" fill="hold"/>
                                        <p:tgtEl>
                                          <p:spTgt spid="17"/>
                                        </p:tgtEl>
                                        <p:attrNameLst>
                                          <p:attrName>style.rotation</p:attrName>
                                        </p:attrNameLst>
                                      </p:cBhvr>
                                      <p:tavLst>
                                        <p:tav tm="0">
                                          <p:val>
                                            <p:fltVal val="720"/>
                                          </p:val>
                                        </p:tav>
                                        <p:tav tm="100000">
                                          <p:val>
                                            <p:fltVal val="0"/>
                                          </p:val>
                                        </p:tav>
                                      </p:tavLst>
                                    </p:anim>
                                    <p:anim calcmode="lin" valueType="num">
                                      <p:cBhvr>
                                        <p:cTn id="21" dur="2000" fill="hold"/>
                                        <p:tgtEl>
                                          <p:spTgt spid="17"/>
                                        </p:tgtEl>
                                        <p:attrNameLst>
                                          <p:attrName>ppt_h</p:attrName>
                                        </p:attrNameLst>
                                      </p:cBhvr>
                                      <p:tavLst>
                                        <p:tav tm="0">
                                          <p:val>
                                            <p:fltVal val="0"/>
                                          </p:val>
                                        </p:tav>
                                        <p:tav tm="100000">
                                          <p:val>
                                            <p:strVal val="#ppt_h"/>
                                          </p:val>
                                        </p:tav>
                                      </p:tavLst>
                                    </p:anim>
                                    <p:anim calcmode="lin" valueType="num">
                                      <p:cBhvr>
                                        <p:cTn id="22" dur="2000" fill="hold"/>
                                        <p:tgtEl>
                                          <p:spTgt spid="17"/>
                                        </p:tgtEl>
                                        <p:attrNameLst>
                                          <p:attrName>ppt_w</p:attrName>
                                        </p:attrNameLst>
                                      </p:cBhvr>
                                      <p:tavLst>
                                        <p:tav tm="0">
                                          <p:val>
                                            <p:fltVal val="0"/>
                                          </p:val>
                                        </p:tav>
                                        <p:tav tm="100000">
                                          <p:val>
                                            <p:strVal val="#ppt_w"/>
                                          </p:val>
                                        </p:tav>
                                      </p:tavLst>
                                    </p:anim>
                                  </p:childTnLst>
                                </p:cTn>
                              </p:par>
                              <p:par>
                                <p:cTn id="23" presetID="35"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2000"/>
                                        <p:tgtEl>
                                          <p:spTgt spid="18"/>
                                        </p:tgtEl>
                                      </p:cBhvr>
                                    </p:animEffect>
                                    <p:anim calcmode="lin" valueType="num">
                                      <p:cBhvr>
                                        <p:cTn id="26" dur="2000" fill="hold"/>
                                        <p:tgtEl>
                                          <p:spTgt spid="18"/>
                                        </p:tgtEl>
                                        <p:attrNameLst>
                                          <p:attrName>style.rotation</p:attrName>
                                        </p:attrNameLst>
                                      </p:cBhvr>
                                      <p:tavLst>
                                        <p:tav tm="0">
                                          <p:val>
                                            <p:fltVal val="720"/>
                                          </p:val>
                                        </p:tav>
                                        <p:tav tm="100000">
                                          <p:val>
                                            <p:fltVal val="0"/>
                                          </p:val>
                                        </p:tav>
                                      </p:tavLst>
                                    </p:anim>
                                    <p:anim calcmode="lin" valueType="num">
                                      <p:cBhvr>
                                        <p:cTn id="27" dur="2000" fill="hold"/>
                                        <p:tgtEl>
                                          <p:spTgt spid="18"/>
                                        </p:tgtEl>
                                        <p:attrNameLst>
                                          <p:attrName>ppt_h</p:attrName>
                                        </p:attrNameLst>
                                      </p:cBhvr>
                                      <p:tavLst>
                                        <p:tav tm="0">
                                          <p:val>
                                            <p:fltVal val="0"/>
                                          </p:val>
                                        </p:tav>
                                        <p:tav tm="100000">
                                          <p:val>
                                            <p:strVal val="#ppt_h"/>
                                          </p:val>
                                        </p:tav>
                                      </p:tavLst>
                                    </p:anim>
                                    <p:anim calcmode="lin" valueType="num">
                                      <p:cBhvr>
                                        <p:cTn id="28" dur="2000" fill="hold"/>
                                        <p:tgtEl>
                                          <p:spTgt spid="18"/>
                                        </p:tgtEl>
                                        <p:attrNameLst>
                                          <p:attrName>ppt_w</p:attrName>
                                        </p:attrNameLst>
                                      </p:cBhvr>
                                      <p:tavLst>
                                        <p:tav tm="0">
                                          <p:val>
                                            <p:fltVal val="0"/>
                                          </p:val>
                                        </p:tav>
                                        <p:tav tm="100000">
                                          <p:val>
                                            <p:strVal val="#ppt_w"/>
                                          </p:val>
                                        </p:tav>
                                      </p:tavLst>
                                    </p:anim>
                                  </p:childTnLst>
                                </p:cTn>
                              </p:par>
                              <p:par>
                                <p:cTn id="29" presetID="17" presetClass="entr" presetSubtype="1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strVal val="#ppt_h"/>
                                          </p:val>
                                        </p:tav>
                                        <p:tav tm="100000">
                                          <p:val>
                                            <p:strVal val="#ppt_h"/>
                                          </p:val>
                                        </p:tav>
                                      </p:tavLst>
                                    </p:anim>
                                  </p:childTnLst>
                                </p:cTn>
                              </p:par>
                              <p:par>
                                <p:cTn id="33" presetID="17" presetClass="entr" presetSubtype="10"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500" fill="hold"/>
                                        <p:tgtEl>
                                          <p:spTgt spid="3"/>
                                        </p:tgtEl>
                                        <p:attrNameLst>
                                          <p:attrName>ppt_w</p:attrName>
                                        </p:attrNameLst>
                                      </p:cBhvr>
                                      <p:tavLst>
                                        <p:tav tm="0">
                                          <p:val>
                                            <p:fltVal val="0"/>
                                          </p:val>
                                        </p:tav>
                                        <p:tav tm="100000">
                                          <p:val>
                                            <p:strVal val="#ppt_w"/>
                                          </p:val>
                                        </p:tav>
                                      </p:tavLst>
                                    </p:anim>
                                    <p:anim calcmode="lin" valueType="num">
                                      <p:cBhvr>
                                        <p:cTn id="36" dur="500" fill="hold"/>
                                        <p:tgtEl>
                                          <p:spTgt spid="3"/>
                                        </p:tgtEl>
                                        <p:attrNameLst>
                                          <p:attrName>ppt_h</p:attrName>
                                        </p:attrNameLst>
                                      </p:cBhvr>
                                      <p:tavLst>
                                        <p:tav tm="0">
                                          <p:val>
                                            <p:strVal val="#ppt_h"/>
                                          </p:val>
                                        </p:tav>
                                        <p:tav tm="100000">
                                          <p:val>
                                            <p:strVal val="#ppt_h"/>
                                          </p:val>
                                        </p:tav>
                                      </p:tavLst>
                                    </p:anim>
                                  </p:childTnLst>
                                </p:cTn>
                              </p:par>
                              <p:par>
                                <p:cTn id="37" presetID="17" presetClass="entr" presetSubtype="1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strVal val="#ppt_h"/>
                                          </p:val>
                                        </p:tav>
                                        <p:tav tm="100000">
                                          <p:val>
                                            <p:strVal val="#ppt_h"/>
                                          </p:val>
                                        </p:tav>
                                      </p:tavLst>
                                    </p:anim>
                                  </p:childTnLst>
                                </p:cTn>
                              </p:par>
                              <p:par>
                                <p:cTn id="41" presetID="17" presetClass="entr" presetSubtype="1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500" fill="hold"/>
                                        <p:tgtEl>
                                          <p:spTgt spid="5"/>
                                        </p:tgtEl>
                                        <p:attrNameLst>
                                          <p:attrName>ppt_w</p:attrName>
                                        </p:attrNameLst>
                                      </p:cBhvr>
                                      <p:tavLst>
                                        <p:tav tm="0">
                                          <p:val>
                                            <p:fltVal val="0"/>
                                          </p:val>
                                        </p:tav>
                                        <p:tav tm="100000">
                                          <p:val>
                                            <p:strVal val="#ppt_w"/>
                                          </p:val>
                                        </p:tav>
                                      </p:tavLst>
                                    </p:anim>
                                    <p:anim calcmode="lin" valueType="num">
                                      <p:cBhvr>
                                        <p:cTn id="44" dur="500" fill="hold"/>
                                        <p:tgtEl>
                                          <p:spTgt spid="5"/>
                                        </p:tgtEl>
                                        <p:attrNameLst>
                                          <p:attrName>ppt_h</p:attrName>
                                        </p:attrNameLst>
                                      </p:cBhvr>
                                      <p:tavLst>
                                        <p:tav tm="0">
                                          <p:val>
                                            <p:strVal val="#ppt_h"/>
                                          </p:val>
                                        </p:tav>
                                        <p:tav tm="100000">
                                          <p:val>
                                            <p:strVal val="#ppt_h"/>
                                          </p:val>
                                        </p:tav>
                                      </p:tavLst>
                                    </p:anim>
                                  </p:childTnLst>
                                </p:cTn>
                              </p:par>
                              <p:par>
                                <p:cTn id="45" presetID="17" presetClass="entr" presetSubtype="10" fill="hold" nodeType="with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00562" y="0"/>
            <a:ext cx="4389728" cy="707886"/>
          </a:xfrm>
          <a:prstGeom prst="rect">
            <a:avLst/>
          </a:prstGeom>
          <a:noFill/>
        </p:spPr>
        <p:txBody>
          <a:bodyPr wrap="none">
            <a:spAutoFit/>
            <a:scene3d>
              <a:camera prst="orthographicFront"/>
              <a:lightRig rig="glow" dir="tl">
                <a:rot lat="0" lon="0" rev="5400000"/>
              </a:lightRig>
            </a:scene3d>
            <a:sp3d extrusionH="57150" contourW="12700">
              <a:bevelT w="25400" h="25400" prst="angle"/>
              <a:contourClr>
                <a:schemeClr val="accent6">
                  <a:shade val="73000"/>
                </a:schemeClr>
              </a:contourClr>
            </a:sp3d>
          </a:bodyPr>
          <a:lstStyle/>
          <a:p>
            <a:pPr fontAlgn="auto">
              <a:spcBef>
                <a:spcPts val="0"/>
              </a:spcBef>
              <a:spcAft>
                <a:spcPts val="0"/>
              </a:spcAft>
              <a:defRPr/>
            </a:pPr>
            <a:r>
              <a:rPr lang="en-US" sz="4000" b="1" dirty="0">
                <a:ln w="11430"/>
                <a:solidFill>
                  <a:srgbClr val="FFFF00"/>
                </a:solidFill>
                <a:effectLst>
                  <a:outerShdw blurRad="80000" dist="40000" dir="5040000" algn="tl">
                    <a:srgbClr val="000000">
                      <a:alpha val="30000"/>
                    </a:srgbClr>
                  </a:outerShdw>
                </a:effectLst>
                <a:latin typeface="+mn-lt"/>
              </a:rPr>
              <a:t>COLLOCATIONS.</a:t>
            </a:r>
            <a:endParaRPr lang="ru-RU" sz="4000" b="1" dirty="0">
              <a:ln w="11430"/>
              <a:solidFill>
                <a:srgbClr val="FFFF00"/>
              </a:solidFill>
              <a:effectLst>
                <a:outerShdw blurRad="80000" dist="40000" dir="5040000" algn="tl">
                  <a:srgbClr val="000000">
                    <a:alpha val="30000"/>
                  </a:srgbClr>
                </a:outerShdw>
              </a:effectLst>
              <a:latin typeface="+mn-lt"/>
            </a:endParaRPr>
          </a:p>
        </p:txBody>
      </p:sp>
      <p:sp>
        <p:nvSpPr>
          <p:cNvPr id="6" name="TextBox 5"/>
          <p:cNvSpPr txBox="1"/>
          <p:nvPr/>
        </p:nvSpPr>
        <p:spPr>
          <a:xfrm>
            <a:off x="3786182" y="857232"/>
            <a:ext cx="4286280" cy="5693866"/>
          </a:xfrm>
          <a:prstGeom prst="rect">
            <a:avLst/>
          </a:prstGeom>
          <a:noFill/>
        </p:spPr>
        <p:txBody>
          <a:bodyPr>
            <a:spAutoFit/>
            <a:scene3d>
              <a:camera prst="orthographicFront"/>
              <a:lightRig rig="glow" dir="tl">
                <a:rot lat="0" lon="0" rev="5400000"/>
              </a:lightRig>
            </a:scene3d>
            <a:sp3d extrusionH="57150" contourW="12700">
              <a:bevelT w="25400" h="25400" prst="angle"/>
              <a:contourClr>
                <a:schemeClr val="accent6">
                  <a:shade val="73000"/>
                </a:schemeClr>
              </a:contourClr>
            </a:sp3d>
          </a:bodyPr>
          <a:lstStyle/>
          <a:p>
            <a:pPr fontAlgn="auto">
              <a:spcBef>
                <a:spcPts val="0"/>
              </a:spcBef>
              <a:spcAft>
                <a:spcPts val="0"/>
              </a:spcAft>
              <a:defRPr/>
            </a:pPr>
            <a:r>
              <a:rPr lang="en-US" sz="2800" b="1" dirty="0">
                <a:ln w="11430"/>
                <a:solidFill>
                  <a:srgbClr val="C00000"/>
                </a:solidFill>
                <a:effectLst>
                  <a:outerShdw blurRad="80000" dist="40000" dir="5040000" algn="tl">
                    <a:srgbClr val="000000">
                      <a:alpha val="30000"/>
                    </a:srgbClr>
                  </a:outerShdw>
                </a:effectLst>
                <a:latin typeface="+mn-lt"/>
              </a:rPr>
              <a:t>1.Mass  Media</a:t>
            </a:r>
          </a:p>
          <a:p>
            <a:pPr fontAlgn="auto">
              <a:spcBef>
                <a:spcPts val="0"/>
              </a:spcBef>
              <a:spcAft>
                <a:spcPts val="0"/>
              </a:spcAft>
              <a:defRPr/>
            </a:pPr>
            <a:r>
              <a:rPr lang="en-US" sz="2800" b="1" dirty="0">
                <a:ln w="11430"/>
                <a:solidFill>
                  <a:srgbClr val="C00000"/>
                </a:solidFill>
                <a:effectLst>
                  <a:outerShdw blurRad="80000" dist="40000" dir="5040000" algn="tl">
                    <a:srgbClr val="000000">
                      <a:alpha val="30000"/>
                    </a:srgbClr>
                  </a:outerShdw>
                </a:effectLst>
                <a:latin typeface="+mn-lt"/>
              </a:rPr>
              <a:t>2.Damage  your  eyes</a:t>
            </a:r>
          </a:p>
          <a:p>
            <a:pPr fontAlgn="auto">
              <a:spcBef>
                <a:spcPts val="0"/>
              </a:spcBef>
              <a:spcAft>
                <a:spcPts val="0"/>
              </a:spcAft>
              <a:defRPr/>
            </a:pPr>
            <a:r>
              <a:rPr lang="en-US" sz="2800" b="1" dirty="0">
                <a:ln w="11430"/>
                <a:solidFill>
                  <a:srgbClr val="C00000"/>
                </a:solidFill>
                <a:effectLst>
                  <a:outerShdw blurRad="80000" dist="40000" dir="5040000" algn="tl">
                    <a:srgbClr val="000000">
                      <a:alpha val="30000"/>
                    </a:srgbClr>
                  </a:outerShdw>
                </a:effectLst>
                <a:latin typeface="+mn-lt"/>
              </a:rPr>
              <a:t>3.Important events</a:t>
            </a:r>
          </a:p>
          <a:p>
            <a:pPr fontAlgn="auto">
              <a:spcBef>
                <a:spcPts val="0"/>
              </a:spcBef>
              <a:spcAft>
                <a:spcPts val="0"/>
              </a:spcAft>
              <a:defRPr/>
            </a:pPr>
            <a:r>
              <a:rPr lang="en-US" sz="2800" b="1" dirty="0">
                <a:ln w="11430"/>
                <a:solidFill>
                  <a:srgbClr val="C00000"/>
                </a:solidFill>
                <a:effectLst>
                  <a:outerShdw blurRad="80000" dist="40000" dir="5040000" algn="tl">
                    <a:srgbClr val="000000">
                      <a:alpha val="30000"/>
                    </a:srgbClr>
                  </a:outerShdw>
                </a:effectLst>
                <a:latin typeface="+mn-lt"/>
              </a:rPr>
              <a:t>4.Get information</a:t>
            </a:r>
          </a:p>
          <a:p>
            <a:pPr fontAlgn="auto">
              <a:spcBef>
                <a:spcPts val="0"/>
              </a:spcBef>
              <a:spcAft>
                <a:spcPts val="0"/>
              </a:spcAft>
              <a:defRPr/>
            </a:pPr>
            <a:r>
              <a:rPr lang="en-US" sz="2800" b="1" dirty="0">
                <a:ln w="11430"/>
                <a:solidFill>
                  <a:srgbClr val="C00000"/>
                </a:solidFill>
                <a:effectLst>
                  <a:outerShdw blurRad="80000" dist="40000" dir="5040000" algn="tl">
                    <a:srgbClr val="000000">
                      <a:alpha val="30000"/>
                    </a:srgbClr>
                  </a:outerShdw>
                </a:effectLst>
                <a:latin typeface="+mn-lt"/>
              </a:rPr>
              <a:t>6.Listen to the radio</a:t>
            </a:r>
          </a:p>
          <a:p>
            <a:pPr fontAlgn="auto">
              <a:spcBef>
                <a:spcPts val="0"/>
              </a:spcBef>
              <a:spcAft>
                <a:spcPts val="0"/>
              </a:spcAft>
              <a:defRPr/>
            </a:pPr>
            <a:r>
              <a:rPr lang="en-US" sz="2800" b="1" dirty="0">
                <a:ln w="11430"/>
                <a:solidFill>
                  <a:srgbClr val="C00000"/>
                </a:solidFill>
                <a:effectLst>
                  <a:outerShdw blurRad="80000" dist="40000" dir="5040000" algn="tl">
                    <a:srgbClr val="000000">
                      <a:alpha val="30000"/>
                    </a:srgbClr>
                  </a:outerShdw>
                </a:effectLst>
                <a:latin typeface="+mn-lt"/>
              </a:rPr>
              <a:t>7.Surf  the  Internet</a:t>
            </a:r>
          </a:p>
          <a:p>
            <a:pPr fontAlgn="auto">
              <a:spcBef>
                <a:spcPts val="0"/>
              </a:spcBef>
              <a:spcAft>
                <a:spcPts val="0"/>
              </a:spcAft>
              <a:defRPr/>
            </a:pPr>
            <a:r>
              <a:rPr lang="en-US" sz="2800" b="1" dirty="0">
                <a:ln w="11430"/>
                <a:solidFill>
                  <a:srgbClr val="C00000"/>
                </a:solidFill>
                <a:effectLst>
                  <a:outerShdw blurRad="80000" dist="40000" dir="5040000" algn="tl">
                    <a:srgbClr val="000000">
                      <a:alpha val="30000"/>
                    </a:srgbClr>
                  </a:outerShdw>
                </a:effectLst>
                <a:latin typeface="+mn-lt"/>
              </a:rPr>
              <a:t>8.Find new friends</a:t>
            </a:r>
          </a:p>
          <a:p>
            <a:pPr fontAlgn="auto">
              <a:spcBef>
                <a:spcPts val="0"/>
              </a:spcBef>
              <a:spcAft>
                <a:spcPts val="0"/>
              </a:spcAft>
              <a:defRPr/>
            </a:pPr>
            <a:r>
              <a:rPr lang="en-US" sz="2800" b="1" dirty="0">
                <a:ln w="11430"/>
                <a:solidFill>
                  <a:srgbClr val="C00000"/>
                </a:solidFill>
                <a:effectLst>
                  <a:outerShdw blurRad="80000" dist="40000" dir="5040000" algn="tl">
                    <a:srgbClr val="000000">
                      <a:alpha val="30000"/>
                    </a:srgbClr>
                  </a:outerShdw>
                </a:effectLst>
                <a:latin typeface="+mn-lt"/>
              </a:rPr>
              <a:t>9.A  waste of  time</a:t>
            </a:r>
          </a:p>
          <a:p>
            <a:pPr fontAlgn="auto">
              <a:spcBef>
                <a:spcPts val="0"/>
              </a:spcBef>
              <a:spcAft>
                <a:spcPts val="0"/>
              </a:spcAft>
              <a:defRPr/>
            </a:pPr>
            <a:r>
              <a:rPr lang="en-US" sz="2800" b="1" dirty="0">
                <a:ln w="11430"/>
                <a:solidFill>
                  <a:srgbClr val="C00000"/>
                </a:solidFill>
                <a:effectLst>
                  <a:outerShdw blurRad="80000" dist="40000" dir="5040000" algn="tl">
                    <a:srgbClr val="000000">
                      <a:alpha val="30000"/>
                    </a:srgbClr>
                  </a:outerShdw>
                </a:effectLst>
                <a:latin typeface="+mn-lt"/>
              </a:rPr>
              <a:t>10.Keep fit</a:t>
            </a:r>
          </a:p>
          <a:p>
            <a:pPr fontAlgn="auto">
              <a:spcBef>
                <a:spcPts val="0"/>
              </a:spcBef>
              <a:spcAft>
                <a:spcPts val="0"/>
              </a:spcAft>
              <a:defRPr/>
            </a:pPr>
            <a:r>
              <a:rPr lang="en-US" sz="2800" b="1" dirty="0">
                <a:ln w="11430"/>
                <a:solidFill>
                  <a:srgbClr val="C00000"/>
                </a:solidFill>
                <a:effectLst>
                  <a:outerShdw blurRad="80000" dist="40000" dir="5040000" algn="tl">
                    <a:srgbClr val="000000">
                      <a:alpha val="30000"/>
                    </a:srgbClr>
                  </a:outerShdw>
                </a:effectLst>
                <a:latin typeface="+mn-lt"/>
              </a:rPr>
              <a:t>11.Mobile phones</a:t>
            </a:r>
          </a:p>
          <a:p>
            <a:pPr fontAlgn="auto">
              <a:spcBef>
                <a:spcPts val="0"/>
              </a:spcBef>
              <a:spcAft>
                <a:spcPts val="0"/>
              </a:spcAft>
              <a:defRPr/>
            </a:pPr>
            <a:r>
              <a:rPr lang="en-US" sz="2800" b="1" dirty="0">
                <a:ln w="11430"/>
                <a:solidFill>
                  <a:srgbClr val="C00000"/>
                </a:solidFill>
                <a:effectLst>
                  <a:outerShdw blurRad="80000" dist="40000" dir="5040000" algn="tl">
                    <a:srgbClr val="000000">
                      <a:alpha val="30000"/>
                    </a:srgbClr>
                  </a:outerShdw>
                </a:effectLst>
                <a:latin typeface="+mn-lt"/>
              </a:rPr>
              <a:t>12.In conclusion</a:t>
            </a:r>
          </a:p>
          <a:p>
            <a:pPr fontAlgn="auto">
              <a:spcBef>
                <a:spcPts val="0"/>
              </a:spcBef>
              <a:spcAft>
                <a:spcPts val="0"/>
              </a:spcAft>
              <a:defRPr/>
            </a:pPr>
            <a:r>
              <a:rPr lang="en-US" sz="2800" b="1" dirty="0">
                <a:ln w="11430"/>
                <a:solidFill>
                  <a:srgbClr val="C00000"/>
                </a:solidFill>
                <a:effectLst>
                  <a:outerShdw blurRad="80000" dist="40000" dir="5040000" algn="tl">
                    <a:srgbClr val="000000">
                      <a:alpha val="30000"/>
                    </a:srgbClr>
                  </a:outerShdw>
                </a:effectLst>
                <a:latin typeface="+mn-lt"/>
              </a:rPr>
              <a:t>13.Vote  by  text</a:t>
            </a:r>
          </a:p>
          <a:p>
            <a:pPr fontAlgn="auto">
              <a:spcBef>
                <a:spcPts val="0"/>
              </a:spcBef>
              <a:spcAft>
                <a:spcPts val="0"/>
              </a:spcAft>
              <a:defRPr/>
            </a:pPr>
            <a:r>
              <a:rPr lang="en-US" sz="2800" b="1" dirty="0">
                <a:ln w="11430"/>
                <a:solidFill>
                  <a:srgbClr val="C00000"/>
                </a:solidFill>
                <a:effectLst>
                  <a:outerShdw blurRad="80000" dist="40000" dir="5040000" algn="tl">
                    <a:srgbClr val="000000">
                      <a:alpha val="30000"/>
                    </a:srgbClr>
                  </a:outerShdw>
                </a:effectLst>
                <a:latin typeface="+mn-lt"/>
              </a:rPr>
              <a:t>14.Watch  TV</a:t>
            </a:r>
          </a:p>
        </p:txBody>
      </p:sp>
      <p:graphicFrame>
        <p:nvGraphicFramePr>
          <p:cNvPr id="7" name="Схема 6"/>
          <p:cNvGraphicFramePr/>
          <p:nvPr/>
        </p:nvGraphicFramePr>
        <p:xfrm>
          <a:off x="142844" y="214290"/>
          <a:ext cx="3643338" cy="65008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75108" name="Рисунок 13" descr="collocat.jpeg"/>
          <p:cNvPicPr>
            <a:picLocks noChangeAspect="1"/>
          </p:cNvPicPr>
          <p:nvPr/>
        </p:nvPicPr>
        <p:blipFill>
          <a:blip r:embed="rId6"/>
          <a:srcRect/>
          <a:stretch>
            <a:fillRect/>
          </a:stretch>
        </p:blipFill>
        <p:spPr bwMode="auto">
          <a:xfrm>
            <a:off x="7000875" y="4286250"/>
            <a:ext cx="2003425" cy="1928813"/>
          </a:xfrm>
          <a:prstGeom prst="rect">
            <a:avLst/>
          </a:prstGeom>
          <a:noFill/>
          <a:ln w="9525">
            <a:noFill/>
            <a:miter lim="800000"/>
            <a:headEnd/>
            <a:tailEnd/>
          </a:ln>
        </p:spPr>
      </p:pic>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285728"/>
            <a:ext cx="8272393" cy="584775"/>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fontAlgn="auto">
              <a:spcBef>
                <a:spcPts val="0"/>
              </a:spcBef>
              <a:spcAft>
                <a:spcPts val="0"/>
              </a:spcAft>
              <a:defRPr/>
            </a:pPr>
            <a:r>
              <a:rPr lang="en-US" sz="3200" b="1" dirty="0">
                <a:ln w="11430"/>
                <a:solidFill>
                  <a:srgbClr val="FFFF00"/>
                </a:solidFill>
                <a:effectLst>
                  <a:glow rad="101600">
                    <a:schemeClr val="accent1">
                      <a:satMod val="175000"/>
                      <a:alpha val="40000"/>
                    </a:schemeClr>
                  </a:glow>
                  <a:outerShdw blurRad="80000" dist="40000" dir="5040000" algn="tl">
                    <a:srgbClr val="000000">
                      <a:alpha val="30000"/>
                    </a:srgbClr>
                  </a:outerShdw>
                </a:effectLst>
                <a:latin typeface="+mn-lt"/>
              </a:rPr>
              <a:t>DIVIDE  THESE  WORDS  INTO  GROUPS.</a:t>
            </a:r>
            <a:endParaRPr lang="ru-RU" sz="3200" b="1" dirty="0">
              <a:ln w="11430"/>
              <a:solidFill>
                <a:srgbClr val="FFFF00"/>
              </a:solidFill>
              <a:effectLst>
                <a:glow rad="101600">
                  <a:schemeClr val="accent1">
                    <a:satMod val="175000"/>
                    <a:alpha val="40000"/>
                  </a:schemeClr>
                </a:glow>
                <a:outerShdw blurRad="80000" dist="40000" dir="5040000" algn="tl">
                  <a:srgbClr val="000000">
                    <a:alpha val="30000"/>
                  </a:srgbClr>
                </a:outerShdw>
              </a:effectLst>
              <a:latin typeface="+mn-lt"/>
            </a:endParaRPr>
          </a:p>
        </p:txBody>
      </p:sp>
      <p:sp>
        <p:nvSpPr>
          <p:cNvPr id="3" name="TextBox 2"/>
          <p:cNvSpPr txBox="1"/>
          <p:nvPr/>
        </p:nvSpPr>
        <p:spPr>
          <a:xfrm>
            <a:off x="4357686" y="1928802"/>
            <a:ext cx="4429156" cy="4154984"/>
          </a:xfrm>
          <a:prstGeom prst="rect">
            <a:avLst/>
          </a:prstGeom>
          <a:noFill/>
        </p:spPr>
        <p:txBody>
          <a:bodyPr>
            <a:spAutoFit/>
            <a:scene3d>
              <a:camera prst="orthographicFront"/>
              <a:lightRig rig="glow" dir="tl">
                <a:rot lat="0" lon="0" rev="5400000"/>
              </a:lightRig>
            </a:scene3d>
            <a:sp3d extrusionH="57150" contourW="12700">
              <a:bevelT w="25400" h="25400" prst="angle"/>
              <a:contourClr>
                <a:schemeClr val="accent6">
                  <a:shade val="73000"/>
                </a:schemeClr>
              </a:contourClr>
            </a:sp3d>
          </a:bodyPr>
          <a:lstStyle/>
          <a:p>
            <a:pPr fontAlgn="auto">
              <a:spcBef>
                <a:spcPts val="0"/>
              </a:spcBef>
              <a:spcAft>
                <a:spcPts val="0"/>
              </a:spcAft>
              <a:defRPr/>
            </a:pPr>
            <a:r>
              <a:rPr lang="en-US" sz="2400" b="1" dirty="0">
                <a:ln w="11430"/>
                <a:solidFill>
                  <a:srgbClr val="FF0000"/>
                </a:solidFill>
                <a:effectLst>
                  <a:outerShdw blurRad="80000" dist="40000" dir="5040000" algn="tl">
                    <a:srgbClr val="000000">
                      <a:alpha val="30000"/>
                    </a:srgbClr>
                  </a:outerShdw>
                </a:effectLst>
                <a:latin typeface="+mn-lt"/>
              </a:rPr>
              <a:t>GOLF, HEADLINE, PRODUCER, HOROSCOPE, HEALTH  AND  BEAUTY, DOCUMENTARY, FISHING, CHESS, ARTICLES, PAGE, QUIZZES,QUALITY,</a:t>
            </a:r>
          </a:p>
          <a:p>
            <a:pPr fontAlgn="auto">
              <a:spcBef>
                <a:spcPts val="0"/>
              </a:spcBef>
              <a:spcAft>
                <a:spcPts val="0"/>
              </a:spcAft>
              <a:defRPr/>
            </a:pPr>
            <a:r>
              <a:rPr lang="en-US" sz="2400" b="1" dirty="0">
                <a:ln w="11430"/>
                <a:solidFill>
                  <a:srgbClr val="FF0000"/>
                </a:solidFill>
                <a:effectLst>
                  <a:outerShdw blurRad="80000" dist="40000" dir="5040000" algn="tl">
                    <a:srgbClr val="000000">
                      <a:alpha val="30000"/>
                    </a:srgbClr>
                  </a:outerShdw>
                </a:effectLst>
                <a:latin typeface="+mn-lt"/>
              </a:rPr>
              <a:t>CELEBRITIES, THE  PRESS, ADVERTS, THE  NEWS, PHOTOGRAPH, CHANNEL, LOCAL, SOAP  OPERAS, COMPUTERS</a:t>
            </a:r>
            <a:endParaRPr lang="ru-RU" sz="2400" b="1" dirty="0">
              <a:ln w="11430"/>
              <a:solidFill>
                <a:srgbClr val="FF0000"/>
              </a:solidFill>
              <a:effectLst>
                <a:outerShdw blurRad="80000" dist="40000" dir="5040000" algn="tl">
                  <a:srgbClr val="000000">
                    <a:alpha val="30000"/>
                  </a:srgbClr>
                </a:outerShdw>
              </a:effectLst>
              <a:latin typeface="+mn-lt"/>
            </a:endParaRPr>
          </a:p>
        </p:txBody>
      </p:sp>
      <p:graphicFrame>
        <p:nvGraphicFramePr>
          <p:cNvPr id="4" name="Схема 3"/>
          <p:cNvGraphicFramePr/>
          <p:nvPr/>
        </p:nvGraphicFramePr>
        <p:xfrm>
          <a:off x="-714412" y="1428736"/>
          <a:ext cx="5786478" cy="5214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17" presetClass="entr" presetSubtype="1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strVal val="#ppt_h"/>
                                          </p:val>
                                        </p:tav>
                                        <p:tav tm="100000">
                                          <p:val>
                                            <p:strVal val="#ppt_h"/>
                                          </p:val>
                                        </p:tav>
                                      </p:tavLst>
                                    </p:anim>
                                  </p:childTnLst>
                                </p:cTn>
                              </p:par>
                              <p:par>
                                <p:cTn id="14" presetID="29"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1000" fill="hold"/>
                                        <p:tgtEl>
                                          <p:spTgt spid="2"/>
                                        </p:tgtEl>
                                        <p:attrNameLst>
                                          <p:attrName>ppt_x</p:attrName>
                                        </p:attrNameLst>
                                      </p:cBhvr>
                                      <p:tavLst>
                                        <p:tav tm="0">
                                          <p:val>
                                            <p:strVal val="#ppt_x-.2"/>
                                          </p:val>
                                        </p:tav>
                                        <p:tav tm="100000">
                                          <p:val>
                                            <p:strVal val="#ppt_x"/>
                                          </p:val>
                                        </p:tav>
                                      </p:tavLst>
                                    </p:anim>
                                    <p:anim calcmode="lin" valueType="num">
                                      <p:cBhvr>
                                        <p:cTn id="17"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357158" y="214290"/>
          <a:ext cx="3286148" cy="64294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Таблица 2"/>
          <p:cNvGraphicFramePr>
            <a:graphicFrameLocks noGrp="1"/>
          </p:cNvGraphicFramePr>
          <p:nvPr/>
        </p:nvGraphicFramePr>
        <p:xfrm>
          <a:off x="4643438" y="214289"/>
          <a:ext cx="4214842" cy="6542787"/>
        </p:xfrm>
        <a:graphic>
          <a:graphicData uri="http://schemas.openxmlformats.org/drawingml/2006/table">
            <a:tbl>
              <a:tblPr firstRow="1" bandRow="1">
                <a:tableStyleId>{BC89EF96-8CEA-46FF-86C4-4CE0E7609802}</a:tableStyleId>
              </a:tblPr>
              <a:tblGrid>
                <a:gridCol w="4214842"/>
              </a:tblGrid>
              <a:tr h="10113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i="1" dirty="0" smtClean="0">
                          <a:ln w="11430"/>
                          <a:solidFill>
                            <a:srgbClr val="FF0000"/>
                          </a:solidFill>
                          <a:effectLst>
                            <a:outerShdw blurRad="80000" dist="40000" dir="5040000" algn="tl">
                              <a:srgbClr val="000000">
                                <a:alpha val="30000"/>
                              </a:srgbClr>
                            </a:outerShdw>
                          </a:effectLst>
                        </a:rPr>
                        <a:t>«</a:t>
                      </a:r>
                      <a:r>
                        <a:rPr lang="en-US" b="1" i="1" dirty="0" smtClean="0">
                          <a:ln w="11430"/>
                          <a:solidFill>
                            <a:srgbClr val="FF0000"/>
                          </a:solidFill>
                          <a:effectLst>
                            <a:outerShdw blurRad="80000" dist="40000" dir="5040000" algn="tl">
                              <a:srgbClr val="000000">
                                <a:alpha val="30000"/>
                              </a:srgbClr>
                            </a:outerShdw>
                          </a:effectLst>
                        </a:rPr>
                        <a:t>Fly-on-the-wall</a:t>
                      </a:r>
                      <a:r>
                        <a:rPr lang="ru-RU" b="1" i="1" dirty="0" smtClean="0">
                          <a:ln w="11430"/>
                          <a:solidFill>
                            <a:srgbClr val="FF0000"/>
                          </a:solidFill>
                          <a:effectLst>
                            <a:outerShdw blurRad="80000" dist="40000" dir="5040000" algn="tl">
                              <a:srgbClr val="000000">
                                <a:alpha val="30000"/>
                              </a:srgbClr>
                            </a:outerShdw>
                          </a:effectLst>
                        </a:rPr>
                        <a:t>»</a:t>
                      </a:r>
                      <a:r>
                        <a:rPr lang="en-US" b="1" i="1" dirty="0" smtClean="0">
                          <a:ln w="11430"/>
                          <a:solidFill>
                            <a:srgbClr val="FF0000"/>
                          </a:solidFill>
                          <a:effectLst>
                            <a:outerShdw blurRad="80000" dist="40000" dir="5040000" algn="tl">
                              <a:srgbClr val="000000">
                                <a:alpha val="30000"/>
                              </a:srgbClr>
                            </a:outerShdw>
                          </a:effectLst>
                        </a:rPr>
                        <a:t> TV  </a:t>
                      </a:r>
                      <a:r>
                        <a:rPr lang="en-US" b="1" i="1" dirty="0" err="1" smtClean="0">
                          <a:ln w="11430"/>
                          <a:solidFill>
                            <a:srgbClr val="FF0000"/>
                          </a:solidFill>
                          <a:effectLst>
                            <a:outerShdw blurRad="80000" dist="40000" dir="5040000" algn="tl">
                              <a:srgbClr val="000000">
                                <a:alpha val="30000"/>
                              </a:srgbClr>
                            </a:outerShdw>
                          </a:effectLst>
                        </a:rPr>
                        <a:t>programme</a:t>
                      </a:r>
                      <a:r>
                        <a:rPr lang="en-US" b="1" i="1" dirty="0" smtClean="0">
                          <a:ln w="11430"/>
                          <a:solidFill>
                            <a:srgbClr val="FF0000"/>
                          </a:solidFill>
                          <a:effectLst>
                            <a:outerShdw blurRad="80000" dist="40000" dir="5040000" algn="tl">
                              <a:srgbClr val="000000">
                                <a:alpha val="30000"/>
                              </a:srgbClr>
                            </a:outerShdw>
                          </a:effectLst>
                        </a:rPr>
                        <a:t>  in  which  celebrities  or  ordinary  people  are  filmed  all  the  time.</a:t>
                      </a:r>
                      <a:endParaRPr lang="ru-RU" i="1" dirty="0" smtClean="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blipFill>
                      <a:blip r:embed="rId7"/>
                      <a:tile tx="0" ty="0" sx="100000" sy="100000" flip="none" algn="tl"/>
                    </a:blipFill>
                  </a:tcPr>
                </a:tc>
              </a:tr>
              <a:tr h="6925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smtClean="0">
                          <a:ln w="11430"/>
                          <a:solidFill>
                            <a:schemeClr val="tx2"/>
                          </a:solidFill>
                          <a:effectLst>
                            <a:outerShdw blurRad="80000" dist="40000" dir="5040000" algn="tl">
                              <a:srgbClr val="000000">
                                <a:alpha val="30000"/>
                              </a:srgbClr>
                            </a:outerShdw>
                          </a:effectLst>
                        </a:rPr>
                        <a:t>Websites  are  collections  of  web  pages. </a:t>
                      </a:r>
                      <a:endParaRPr lang="ru-RU" i="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tile tx="0" ty="0" sx="100000" sy="100000" flip="none" algn="tl"/>
                    </a:blipFill>
                  </a:tcPr>
                </a:tc>
              </a:tr>
              <a:tr h="10429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smtClean="0">
                          <a:ln w="11430"/>
                          <a:solidFill>
                            <a:srgbClr val="FF0000"/>
                          </a:solidFill>
                          <a:effectLst>
                            <a:outerShdw blurRad="80000" dist="40000" dir="5040000" algn="tl">
                              <a:srgbClr val="000000">
                                <a:alpha val="30000"/>
                              </a:srgbClr>
                            </a:outerShdw>
                          </a:effectLst>
                        </a:rPr>
                        <a:t>TV  </a:t>
                      </a:r>
                      <a:r>
                        <a:rPr lang="en-US" b="1" i="1" dirty="0" err="1" smtClean="0">
                          <a:ln w="11430"/>
                          <a:solidFill>
                            <a:srgbClr val="FF0000"/>
                          </a:solidFill>
                          <a:effectLst>
                            <a:outerShdw blurRad="80000" dist="40000" dir="5040000" algn="tl">
                              <a:srgbClr val="000000">
                                <a:alpha val="30000"/>
                              </a:srgbClr>
                            </a:outerShdw>
                          </a:effectLst>
                        </a:rPr>
                        <a:t>programme</a:t>
                      </a:r>
                      <a:r>
                        <a:rPr lang="en-US" b="1" i="1" dirty="0" smtClean="0">
                          <a:ln w="11430"/>
                          <a:solidFill>
                            <a:srgbClr val="FF0000"/>
                          </a:solidFill>
                          <a:effectLst>
                            <a:outerShdw blurRad="80000" dist="40000" dir="5040000" algn="tl">
                              <a:srgbClr val="000000">
                                <a:alpha val="30000"/>
                              </a:srgbClr>
                            </a:outerShdw>
                          </a:effectLst>
                        </a:rPr>
                        <a:t>  where </a:t>
                      </a:r>
                      <a:r>
                        <a:rPr lang="ru-RU" b="1" i="1" dirty="0" smtClean="0">
                          <a:ln w="11430"/>
                          <a:solidFill>
                            <a:srgbClr val="FF0000"/>
                          </a:solidFill>
                          <a:effectLst>
                            <a:outerShdw blurRad="80000" dist="40000" dir="5040000" algn="tl">
                              <a:srgbClr val="000000">
                                <a:alpha val="30000"/>
                              </a:srgbClr>
                            </a:outerShdw>
                          </a:effectLst>
                        </a:rPr>
                        <a:t>«</a:t>
                      </a:r>
                      <a:r>
                        <a:rPr lang="en-US" b="1" i="1" dirty="0" smtClean="0">
                          <a:ln w="11430"/>
                          <a:solidFill>
                            <a:srgbClr val="FF0000"/>
                          </a:solidFill>
                          <a:effectLst>
                            <a:outerShdw blurRad="80000" dist="40000" dir="5040000" algn="tl">
                              <a:srgbClr val="000000">
                                <a:alpha val="30000"/>
                              </a:srgbClr>
                            </a:outerShdw>
                          </a:effectLst>
                        </a:rPr>
                        <a:t>guests</a:t>
                      </a:r>
                      <a:r>
                        <a:rPr lang="ru-RU" b="1" i="1" dirty="0" smtClean="0">
                          <a:ln w="11430"/>
                          <a:solidFill>
                            <a:srgbClr val="FF0000"/>
                          </a:solidFill>
                          <a:effectLst>
                            <a:outerShdw blurRad="80000" dist="40000" dir="5040000" algn="tl">
                              <a:srgbClr val="000000">
                                <a:alpha val="30000"/>
                              </a:srgbClr>
                            </a:outerShdw>
                          </a:effectLst>
                        </a:rPr>
                        <a:t>»</a:t>
                      </a:r>
                      <a:r>
                        <a:rPr lang="en-US" b="1" i="1" dirty="0" smtClean="0">
                          <a:ln w="11430"/>
                          <a:solidFill>
                            <a:srgbClr val="FF0000"/>
                          </a:solidFill>
                          <a:effectLst>
                            <a:outerShdw blurRad="80000" dist="40000" dir="5040000" algn="tl">
                              <a:srgbClr val="000000">
                                <a:alpha val="30000"/>
                              </a:srgbClr>
                            </a:outerShdw>
                          </a:effectLst>
                        </a:rPr>
                        <a:t>, usually  celebrities, come  and  talk  to  a  journalist.</a:t>
                      </a:r>
                      <a:endParaRPr lang="ru-RU" i="1" dirty="0" smtClean="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tile tx="0" ty="0" sx="100000" sy="100000" flip="none" algn="tl"/>
                    </a:blipFill>
                  </a:tcPr>
                </a:tc>
              </a:tr>
              <a:tr h="7598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smtClean="0">
                          <a:ln w="11430"/>
                          <a:solidFill>
                            <a:schemeClr val="tx2"/>
                          </a:solidFill>
                          <a:effectLst>
                            <a:outerShdw blurRad="80000" dist="40000" dir="5040000" algn="tl">
                              <a:srgbClr val="000000">
                                <a:alpha val="30000"/>
                              </a:srgbClr>
                            </a:outerShdw>
                          </a:effectLst>
                        </a:rPr>
                        <a:t>Newspapers  usually  with  gossip  about  celebrities.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tile tx="0" ty="0" sx="100000" sy="100000" flip="none" algn="tl"/>
                    </a:blipFill>
                  </a:tcPr>
                </a:tc>
              </a:tr>
              <a:tr h="714004">
                <a:tc>
                  <a:txBody>
                    <a:bodyPr/>
                    <a:lstStyle/>
                    <a:p>
                      <a:r>
                        <a:rPr lang="en-US" b="1" i="1" cap="none" spc="0" dirty="0" smtClean="0">
                          <a:ln w="1905"/>
                          <a:solidFill>
                            <a:srgbClr val="FF0000"/>
                          </a:solidFill>
                          <a:effectLst>
                            <a:innerShdw blurRad="69850" dist="43180" dir="5400000">
                              <a:srgbClr val="000000">
                                <a:alpha val="65000"/>
                              </a:srgbClr>
                            </a:innerShdw>
                          </a:effectLst>
                        </a:rPr>
                        <a:t>A  competition  or  quiz  in  which  contestants  take  part.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tile tx="0" ty="0" sx="100000" sy="100000" flip="none" algn="tl"/>
                    </a:blipFill>
                  </a:tcPr>
                </a:tc>
              </a:tr>
              <a:tr h="989397">
                <a:tc>
                  <a:txBody>
                    <a:bodyPr/>
                    <a:lstStyle/>
                    <a:p>
                      <a:r>
                        <a:rPr lang="en-US" b="1" i="1" dirty="0" smtClean="0">
                          <a:ln w="11430"/>
                          <a:solidFill>
                            <a:schemeClr val="tx2"/>
                          </a:solidFill>
                          <a:effectLst>
                            <a:outerShdw blurRad="80000" dist="40000" dir="5040000" algn="tl">
                              <a:srgbClr val="000000">
                                <a:alpha val="30000"/>
                              </a:srgbClr>
                            </a:outerShdw>
                          </a:effectLst>
                        </a:rPr>
                        <a:t>A serious  </a:t>
                      </a:r>
                      <a:r>
                        <a:rPr lang="en-US" b="1" i="1" dirty="0" err="1" smtClean="0">
                          <a:ln w="11430"/>
                          <a:solidFill>
                            <a:schemeClr val="tx2"/>
                          </a:solidFill>
                          <a:effectLst>
                            <a:outerShdw blurRad="80000" dist="40000" dir="5040000" algn="tl">
                              <a:srgbClr val="000000">
                                <a:alpha val="30000"/>
                              </a:srgbClr>
                            </a:outerShdw>
                          </a:effectLst>
                        </a:rPr>
                        <a:t>programme</a:t>
                      </a:r>
                      <a:r>
                        <a:rPr lang="en-US" b="1" i="1" dirty="0" smtClean="0">
                          <a:ln w="11430"/>
                          <a:solidFill>
                            <a:schemeClr val="tx2"/>
                          </a:solidFill>
                          <a:effectLst>
                            <a:outerShdw blurRad="80000" dist="40000" dir="5040000" algn="tl">
                              <a:srgbClr val="000000">
                                <a:alpha val="30000"/>
                              </a:srgbClr>
                            </a:outerShdw>
                          </a:effectLst>
                        </a:rPr>
                        <a:t>  with  information  about  a  topic  of  current  interest</a:t>
                      </a:r>
                      <a:endParaRPr lang="ru-RU"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tile tx="0" ty="0" sx="100000" sy="100000" flip="none" algn="tl"/>
                    </a:blipFill>
                  </a:tcPr>
                </a:tc>
              </a:tr>
              <a:tr h="6925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smtClean="0">
                          <a:ln w="11430"/>
                          <a:solidFill>
                            <a:srgbClr val="FF0000"/>
                          </a:solidFill>
                          <a:effectLst>
                            <a:outerShdw blurRad="80000" dist="40000" dir="5040000" algn="tl">
                              <a:srgbClr val="000000">
                                <a:alpha val="30000"/>
                              </a:srgbClr>
                            </a:outerShdw>
                          </a:effectLst>
                        </a:rPr>
                        <a:t>Popular  drama  series  that  goes  on  for  a  long  time.</a:t>
                      </a:r>
                      <a:endParaRPr lang="ru-RU" i="1" dirty="0" smtClean="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tile tx="0" ty="0" sx="100000" sy="100000" flip="none" algn="tl"/>
                    </a:blipFill>
                  </a:tcPr>
                </a:tc>
              </a:tr>
              <a:tr h="5267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smtClean="0">
                          <a:ln w="11430"/>
                          <a:solidFill>
                            <a:schemeClr val="tx2"/>
                          </a:solidFill>
                          <a:effectLst>
                            <a:outerShdw blurRad="80000" dist="40000" dir="5040000" algn="tl">
                              <a:srgbClr val="000000">
                                <a:alpha val="30000"/>
                              </a:srgbClr>
                            </a:outerShdw>
                          </a:effectLst>
                        </a:rPr>
                        <a:t>News  about  recent  events</a:t>
                      </a:r>
                    </a:p>
                    <a:p>
                      <a:endParaRPr lang="ru-RU" i="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tile tx="0" ty="0" sx="100000" sy="100000" flip="none" algn="tl"/>
                    </a:blipFill>
                  </a:tcPr>
                </a:tc>
              </a:tr>
            </a:tbl>
          </a:graphicData>
        </a:graphic>
      </p:graphicFrame>
      <p:sp>
        <p:nvSpPr>
          <p:cNvPr id="10" name="TextBox 9"/>
          <p:cNvSpPr txBox="1"/>
          <p:nvPr/>
        </p:nvSpPr>
        <p:spPr>
          <a:xfrm>
            <a:off x="142844" y="357166"/>
            <a:ext cx="428628" cy="5509200"/>
          </a:xfrm>
          <a:prstGeom prst="rect">
            <a:avLst/>
          </a:prstGeom>
          <a:noFill/>
        </p:spPr>
        <p:txBody>
          <a:bodyPr>
            <a:spAutoFit/>
            <a:scene3d>
              <a:camera prst="orthographicFront"/>
              <a:lightRig rig="glow" dir="tl">
                <a:rot lat="0" lon="0" rev="5400000"/>
              </a:lightRig>
            </a:scene3d>
            <a:sp3d extrusionH="57150" contourW="12700">
              <a:bevelT w="25400" h="25400"/>
              <a:contourClr>
                <a:schemeClr val="accent6">
                  <a:shade val="73000"/>
                </a:schemeClr>
              </a:contourClr>
            </a:sp3d>
          </a:bodyPr>
          <a:lstStyle/>
          <a:p>
            <a:pPr fontAlgn="auto">
              <a:spcBef>
                <a:spcPts val="0"/>
              </a:spcBef>
              <a:spcAft>
                <a:spcPts val="0"/>
              </a:spcAft>
              <a:defRPr/>
            </a:pPr>
            <a:r>
              <a:rPr lang="en-US" sz="4400" b="1" dirty="0">
                <a:ln w="11430"/>
                <a:solidFill>
                  <a:srgbClr val="FF0000"/>
                </a:solidFill>
                <a:effectLst>
                  <a:outerShdw blurRad="80000" dist="40000" dir="5040000" algn="tl">
                    <a:srgbClr val="000000">
                      <a:alpha val="30000"/>
                    </a:srgbClr>
                  </a:outerShdw>
                </a:effectLst>
                <a:latin typeface="+mn-lt"/>
              </a:rPr>
              <a:t>MATC</a:t>
            </a:r>
          </a:p>
          <a:p>
            <a:pPr fontAlgn="auto">
              <a:spcBef>
                <a:spcPts val="0"/>
              </a:spcBef>
              <a:spcAft>
                <a:spcPts val="0"/>
              </a:spcAft>
              <a:defRPr/>
            </a:pPr>
            <a:r>
              <a:rPr lang="en-US" sz="4400" b="1" dirty="0">
                <a:ln w="11430"/>
                <a:solidFill>
                  <a:srgbClr val="FF0000"/>
                </a:solidFill>
                <a:effectLst>
                  <a:outerShdw blurRad="80000" dist="40000" dir="5040000" algn="tl">
                    <a:srgbClr val="000000">
                      <a:alpha val="30000"/>
                    </a:srgbClr>
                  </a:outerShdw>
                </a:effectLst>
                <a:latin typeface="+mn-lt"/>
              </a:rPr>
              <a:t>H</a:t>
            </a:r>
          </a:p>
          <a:p>
            <a:pPr fontAlgn="auto">
              <a:spcBef>
                <a:spcPts val="0"/>
              </a:spcBef>
              <a:spcAft>
                <a:spcPts val="0"/>
              </a:spcAft>
              <a:defRPr/>
            </a:pPr>
            <a:r>
              <a:rPr lang="en-US" sz="4400" b="1" dirty="0">
                <a:ln w="11430"/>
                <a:solidFill>
                  <a:srgbClr val="FF0000"/>
                </a:solidFill>
                <a:effectLst>
                  <a:outerShdw blurRad="80000" dist="40000" dir="5040000" algn="tl">
                    <a:srgbClr val="000000">
                      <a:alpha val="30000"/>
                    </a:srgbClr>
                  </a:outerShdw>
                </a:effectLst>
                <a:latin typeface="+mn-lt"/>
              </a:rPr>
              <a:t>ING</a:t>
            </a:r>
            <a:endParaRPr lang="ru-RU" sz="4000" b="1" dirty="0">
              <a:ln w="11430"/>
              <a:solidFill>
                <a:srgbClr val="FF0000"/>
              </a:solidFill>
              <a:effectLst>
                <a:outerShdw blurRad="80000" dist="40000" dir="5040000" algn="tl">
                  <a:srgbClr val="000000">
                    <a:alpha val="30000"/>
                  </a:srgbClr>
                </a:outerShdw>
              </a:effectLst>
              <a:latin typeface="+mn-lt"/>
            </a:endParaRPr>
          </a:p>
        </p:txBody>
      </p:sp>
      <p:cxnSp>
        <p:nvCxnSpPr>
          <p:cNvPr id="28" name="Прямая со стрелкой 27"/>
          <p:cNvCxnSpPr/>
          <p:nvPr/>
        </p:nvCxnSpPr>
        <p:spPr>
          <a:xfrm rot="16200000" flipH="1">
            <a:off x="2964657" y="750094"/>
            <a:ext cx="1928812" cy="142875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p:nvPr/>
        </p:nvCxnSpPr>
        <p:spPr>
          <a:xfrm rot="16200000" flipH="1">
            <a:off x="1714500" y="2857501"/>
            <a:ext cx="4429125" cy="1428750"/>
          </a:xfrm>
          <a:prstGeom prst="straightConnector1">
            <a:avLst/>
          </a:prstGeom>
          <a:ln w="38100">
            <a:solidFill>
              <a:srgbClr val="92D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p:nvPr/>
        </p:nvCxnSpPr>
        <p:spPr>
          <a:xfrm rot="5400000" flipH="1" flipV="1">
            <a:off x="3178969" y="750094"/>
            <a:ext cx="1500188" cy="1428750"/>
          </a:xfrm>
          <a:prstGeom prst="straightConnector1">
            <a:avLst/>
          </a:prstGeom>
          <a:ln w="38100">
            <a:solidFill>
              <a:srgbClr val="7030A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Прямая со стрелкой 33"/>
          <p:cNvCxnSpPr/>
          <p:nvPr/>
        </p:nvCxnSpPr>
        <p:spPr>
          <a:xfrm rot="5400000" flipH="1" flipV="1">
            <a:off x="3214688" y="1571625"/>
            <a:ext cx="1428750" cy="1428750"/>
          </a:xfrm>
          <a:prstGeom prst="straightConnector1">
            <a:avLst/>
          </a:prstGeom>
          <a:ln w="38100">
            <a:solidFill>
              <a:srgbClr val="00B0F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6" name="Прямая со стрелкой 35"/>
          <p:cNvCxnSpPr/>
          <p:nvPr/>
        </p:nvCxnSpPr>
        <p:spPr>
          <a:xfrm>
            <a:off x="3143250" y="3714750"/>
            <a:ext cx="1500188" cy="571500"/>
          </a:xfrm>
          <a:prstGeom prst="straightConnector1">
            <a:avLst/>
          </a:prstGeom>
          <a:ln w="3810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0" name="Прямая со стрелкой 39"/>
          <p:cNvCxnSpPr/>
          <p:nvPr/>
        </p:nvCxnSpPr>
        <p:spPr>
          <a:xfrm>
            <a:off x="3214688" y="4643438"/>
            <a:ext cx="1428750" cy="357187"/>
          </a:xfrm>
          <a:prstGeom prst="straightConnector1">
            <a:avLst/>
          </a:prstGeom>
          <a:ln w="3810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2" name="Прямая со стрелкой 41"/>
          <p:cNvCxnSpPr/>
          <p:nvPr/>
        </p:nvCxnSpPr>
        <p:spPr>
          <a:xfrm rot="5400000" flipH="1" flipV="1">
            <a:off x="2893219" y="3679032"/>
            <a:ext cx="2071687" cy="1428750"/>
          </a:xfrm>
          <a:prstGeom prst="straightConnector1">
            <a:avLst/>
          </a:prstGeom>
          <a:ln w="381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4" name="Прямая со стрелкой 43"/>
          <p:cNvCxnSpPr/>
          <p:nvPr/>
        </p:nvCxnSpPr>
        <p:spPr>
          <a:xfrm>
            <a:off x="3214688" y="6215063"/>
            <a:ext cx="1500187" cy="357187"/>
          </a:xfrm>
          <a:prstGeom prst="straightConnector1">
            <a:avLst/>
          </a:prstGeom>
          <a:ln w="381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2000"/>
                                        <p:tgtEl>
                                          <p:spTgt spid="28"/>
                                        </p:tgtEl>
                                      </p:cBhvr>
                                    </p:animEffect>
                                    <p:anim calcmode="lin" valueType="num">
                                      <p:cBhvr>
                                        <p:cTn id="8" dur="2000" fill="hold"/>
                                        <p:tgtEl>
                                          <p:spTgt spid="28"/>
                                        </p:tgtEl>
                                        <p:attrNameLst>
                                          <p:attrName>style.rotation</p:attrName>
                                        </p:attrNameLst>
                                      </p:cBhvr>
                                      <p:tavLst>
                                        <p:tav tm="0">
                                          <p:val>
                                            <p:fltVal val="720"/>
                                          </p:val>
                                        </p:tav>
                                        <p:tav tm="100000">
                                          <p:val>
                                            <p:fltVal val="0"/>
                                          </p:val>
                                        </p:tav>
                                      </p:tavLst>
                                    </p:anim>
                                    <p:anim calcmode="lin" valueType="num">
                                      <p:cBhvr>
                                        <p:cTn id="9" dur="2000" fill="hold"/>
                                        <p:tgtEl>
                                          <p:spTgt spid="28"/>
                                        </p:tgtEl>
                                        <p:attrNameLst>
                                          <p:attrName>ppt_h</p:attrName>
                                        </p:attrNameLst>
                                      </p:cBhvr>
                                      <p:tavLst>
                                        <p:tav tm="0">
                                          <p:val>
                                            <p:fltVal val="0"/>
                                          </p:val>
                                        </p:tav>
                                        <p:tav tm="100000">
                                          <p:val>
                                            <p:strVal val="#ppt_h"/>
                                          </p:val>
                                        </p:tav>
                                      </p:tavLst>
                                    </p:anim>
                                    <p:anim calcmode="lin" valueType="num">
                                      <p:cBhvr>
                                        <p:cTn id="10" dur="2000" fill="hold"/>
                                        <p:tgtEl>
                                          <p:spTgt spid="28"/>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2000"/>
                                        <p:tgtEl>
                                          <p:spTgt spid="30"/>
                                        </p:tgtEl>
                                      </p:cBhvr>
                                    </p:animEffect>
                                    <p:anim calcmode="lin" valueType="num">
                                      <p:cBhvr>
                                        <p:cTn id="16" dur="2000" fill="hold"/>
                                        <p:tgtEl>
                                          <p:spTgt spid="30"/>
                                        </p:tgtEl>
                                        <p:attrNameLst>
                                          <p:attrName>style.rotation</p:attrName>
                                        </p:attrNameLst>
                                      </p:cBhvr>
                                      <p:tavLst>
                                        <p:tav tm="0">
                                          <p:val>
                                            <p:fltVal val="720"/>
                                          </p:val>
                                        </p:tav>
                                        <p:tav tm="100000">
                                          <p:val>
                                            <p:fltVal val="0"/>
                                          </p:val>
                                        </p:tav>
                                      </p:tavLst>
                                    </p:anim>
                                    <p:anim calcmode="lin" valueType="num">
                                      <p:cBhvr>
                                        <p:cTn id="17" dur="2000" fill="hold"/>
                                        <p:tgtEl>
                                          <p:spTgt spid="30"/>
                                        </p:tgtEl>
                                        <p:attrNameLst>
                                          <p:attrName>ppt_h</p:attrName>
                                        </p:attrNameLst>
                                      </p:cBhvr>
                                      <p:tavLst>
                                        <p:tav tm="0">
                                          <p:val>
                                            <p:fltVal val="0"/>
                                          </p:val>
                                        </p:tav>
                                        <p:tav tm="100000">
                                          <p:val>
                                            <p:strVal val="#ppt_h"/>
                                          </p:val>
                                        </p:tav>
                                      </p:tavLst>
                                    </p:anim>
                                    <p:anim calcmode="lin" valueType="num">
                                      <p:cBhvr>
                                        <p:cTn id="18" dur="2000" fill="hold"/>
                                        <p:tgtEl>
                                          <p:spTgt spid="30"/>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2000"/>
                                        <p:tgtEl>
                                          <p:spTgt spid="32"/>
                                        </p:tgtEl>
                                      </p:cBhvr>
                                    </p:animEffect>
                                    <p:anim calcmode="lin" valueType="num">
                                      <p:cBhvr>
                                        <p:cTn id="24" dur="2000" fill="hold"/>
                                        <p:tgtEl>
                                          <p:spTgt spid="32"/>
                                        </p:tgtEl>
                                        <p:attrNameLst>
                                          <p:attrName>style.rotation</p:attrName>
                                        </p:attrNameLst>
                                      </p:cBhvr>
                                      <p:tavLst>
                                        <p:tav tm="0">
                                          <p:val>
                                            <p:fltVal val="720"/>
                                          </p:val>
                                        </p:tav>
                                        <p:tav tm="100000">
                                          <p:val>
                                            <p:fltVal val="0"/>
                                          </p:val>
                                        </p:tav>
                                      </p:tavLst>
                                    </p:anim>
                                    <p:anim calcmode="lin" valueType="num">
                                      <p:cBhvr>
                                        <p:cTn id="25" dur="2000" fill="hold"/>
                                        <p:tgtEl>
                                          <p:spTgt spid="32"/>
                                        </p:tgtEl>
                                        <p:attrNameLst>
                                          <p:attrName>ppt_h</p:attrName>
                                        </p:attrNameLst>
                                      </p:cBhvr>
                                      <p:tavLst>
                                        <p:tav tm="0">
                                          <p:val>
                                            <p:fltVal val="0"/>
                                          </p:val>
                                        </p:tav>
                                        <p:tav tm="100000">
                                          <p:val>
                                            <p:strVal val="#ppt_h"/>
                                          </p:val>
                                        </p:tav>
                                      </p:tavLst>
                                    </p:anim>
                                    <p:anim calcmode="lin" valueType="num">
                                      <p:cBhvr>
                                        <p:cTn id="26" dur="2000" fill="hold"/>
                                        <p:tgtEl>
                                          <p:spTgt spid="32"/>
                                        </p:tgtEl>
                                        <p:attrNameLst>
                                          <p:attrName>ppt_w</p:attrName>
                                        </p:attrNameLst>
                                      </p:cBhvr>
                                      <p:tavLst>
                                        <p:tav tm="0">
                                          <p:val>
                                            <p:fltVal val="0"/>
                                          </p:val>
                                        </p:tav>
                                        <p:tav tm="100000">
                                          <p:val>
                                            <p:strVal val="#ppt_w"/>
                                          </p:val>
                                        </p:tav>
                                      </p:tavLst>
                                    </p:anim>
                                  </p:childTnLst>
                                </p:cTn>
                              </p:par>
                            </p:childTnLst>
                          </p:cTn>
                        </p:par>
                      </p:childTnLst>
                    </p:cTn>
                  </p:par>
                  <p:par>
                    <p:cTn id="27" fill="hold">
                      <p:stCondLst>
                        <p:cond delay="indefinite"/>
                      </p:stCondLst>
                      <p:childTnLst>
                        <p:par>
                          <p:cTn id="28" fill="hold">
                            <p:stCondLst>
                              <p:cond delay="0"/>
                            </p:stCondLst>
                            <p:childTnLst>
                              <p:par>
                                <p:cTn id="29" presetID="35" presetClass="entr" presetSubtype="0"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2000"/>
                                        <p:tgtEl>
                                          <p:spTgt spid="34"/>
                                        </p:tgtEl>
                                      </p:cBhvr>
                                    </p:animEffect>
                                    <p:anim calcmode="lin" valueType="num">
                                      <p:cBhvr>
                                        <p:cTn id="32" dur="2000" fill="hold"/>
                                        <p:tgtEl>
                                          <p:spTgt spid="34"/>
                                        </p:tgtEl>
                                        <p:attrNameLst>
                                          <p:attrName>style.rotation</p:attrName>
                                        </p:attrNameLst>
                                      </p:cBhvr>
                                      <p:tavLst>
                                        <p:tav tm="0">
                                          <p:val>
                                            <p:fltVal val="720"/>
                                          </p:val>
                                        </p:tav>
                                        <p:tav tm="100000">
                                          <p:val>
                                            <p:fltVal val="0"/>
                                          </p:val>
                                        </p:tav>
                                      </p:tavLst>
                                    </p:anim>
                                    <p:anim calcmode="lin" valueType="num">
                                      <p:cBhvr>
                                        <p:cTn id="33" dur="2000" fill="hold"/>
                                        <p:tgtEl>
                                          <p:spTgt spid="34"/>
                                        </p:tgtEl>
                                        <p:attrNameLst>
                                          <p:attrName>ppt_h</p:attrName>
                                        </p:attrNameLst>
                                      </p:cBhvr>
                                      <p:tavLst>
                                        <p:tav tm="0">
                                          <p:val>
                                            <p:fltVal val="0"/>
                                          </p:val>
                                        </p:tav>
                                        <p:tav tm="100000">
                                          <p:val>
                                            <p:strVal val="#ppt_h"/>
                                          </p:val>
                                        </p:tav>
                                      </p:tavLst>
                                    </p:anim>
                                    <p:anim calcmode="lin" valueType="num">
                                      <p:cBhvr>
                                        <p:cTn id="34" dur="2000" fill="hold"/>
                                        <p:tgtEl>
                                          <p:spTgt spid="34"/>
                                        </p:tgtEl>
                                        <p:attrNameLst>
                                          <p:attrName>ppt_w</p:attrName>
                                        </p:attrNameLst>
                                      </p:cBhvr>
                                      <p:tavLst>
                                        <p:tav tm="0">
                                          <p:val>
                                            <p:fltVal val="0"/>
                                          </p:val>
                                        </p:tav>
                                        <p:tav tm="100000">
                                          <p:val>
                                            <p:strVal val="#ppt_w"/>
                                          </p:val>
                                        </p:tav>
                                      </p:tavLst>
                                    </p:anim>
                                  </p:childTnLst>
                                </p:cTn>
                              </p:par>
                            </p:childTnLst>
                          </p:cTn>
                        </p:par>
                      </p:childTnLst>
                    </p:cTn>
                  </p:par>
                  <p:par>
                    <p:cTn id="35" fill="hold">
                      <p:stCondLst>
                        <p:cond delay="indefinite"/>
                      </p:stCondLst>
                      <p:childTnLst>
                        <p:par>
                          <p:cTn id="36" fill="hold">
                            <p:stCondLst>
                              <p:cond delay="0"/>
                            </p:stCondLst>
                            <p:childTnLst>
                              <p:par>
                                <p:cTn id="37" presetID="35" presetClass="entr" presetSubtype="0" fill="hold" nodeType="click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2000"/>
                                        <p:tgtEl>
                                          <p:spTgt spid="36"/>
                                        </p:tgtEl>
                                      </p:cBhvr>
                                    </p:animEffect>
                                    <p:anim calcmode="lin" valueType="num">
                                      <p:cBhvr>
                                        <p:cTn id="40" dur="2000" fill="hold"/>
                                        <p:tgtEl>
                                          <p:spTgt spid="36"/>
                                        </p:tgtEl>
                                        <p:attrNameLst>
                                          <p:attrName>style.rotation</p:attrName>
                                        </p:attrNameLst>
                                      </p:cBhvr>
                                      <p:tavLst>
                                        <p:tav tm="0">
                                          <p:val>
                                            <p:fltVal val="720"/>
                                          </p:val>
                                        </p:tav>
                                        <p:tav tm="100000">
                                          <p:val>
                                            <p:fltVal val="0"/>
                                          </p:val>
                                        </p:tav>
                                      </p:tavLst>
                                    </p:anim>
                                    <p:anim calcmode="lin" valueType="num">
                                      <p:cBhvr>
                                        <p:cTn id="41" dur="2000" fill="hold"/>
                                        <p:tgtEl>
                                          <p:spTgt spid="36"/>
                                        </p:tgtEl>
                                        <p:attrNameLst>
                                          <p:attrName>ppt_h</p:attrName>
                                        </p:attrNameLst>
                                      </p:cBhvr>
                                      <p:tavLst>
                                        <p:tav tm="0">
                                          <p:val>
                                            <p:fltVal val="0"/>
                                          </p:val>
                                        </p:tav>
                                        <p:tav tm="100000">
                                          <p:val>
                                            <p:strVal val="#ppt_h"/>
                                          </p:val>
                                        </p:tav>
                                      </p:tavLst>
                                    </p:anim>
                                    <p:anim calcmode="lin" valueType="num">
                                      <p:cBhvr>
                                        <p:cTn id="42" dur="2000" fill="hold"/>
                                        <p:tgtEl>
                                          <p:spTgt spid="36"/>
                                        </p:tgtEl>
                                        <p:attrNameLst>
                                          <p:attrName>ppt_w</p:attrName>
                                        </p:attrNameLst>
                                      </p:cBhvr>
                                      <p:tavLst>
                                        <p:tav tm="0">
                                          <p:val>
                                            <p:fltVal val="0"/>
                                          </p:val>
                                        </p:tav>
                                        <p:tav tm="100000">
                                          <p:val>
                                            <p:strVal val="#ppt_w"/>
                                          </p:val>
                                        </p:tav>
                                      </p:tavLst>
                                    </p:anim>
                                  </p:childTnLst>
                                </p:cTn>
                              </p:par>
                            </p:childTnLst>
                          </p:cTn>
                        </p:par>
                      </p:childTnLst>
                    </p:cTn>
                  </p:par>
                  <p:par>
                    <p:cTn id="43" fill="hold">
                      <p:stCondLst>
                        <p:cond delay="indefinite"/>
                      </p:stCondLst>
                      <p:childTnLst>
                        <p:par>
                          <p:cTn id="44" fill="hold">
                            <p:stCondLst>
                              <p:cond delay="0"/>
                            </p:stCondLst>
                            <p:childTnLst>
                              <p:par>
                                <p:cTn id="45" presetID="35" presetClass="entr" presetSubtype="0" fill="hold" nodeType="click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2000"/>
                                        <p:tgtEl>
                                          <p:spTgt spid="40"/>
                                        </p:tgtEl>
                                      </p:cBhvr>
                                    </p:animEffect>
                                    <p:anim calcmode="lin" valueType="num">
                                      <p:cBhvr>
                                        <p:cTn id="48" dur="2000" fill="hold"/>
                                        <p:tgtEl>
                                          <p:spTgt spid="40"/>
                                        </p:tgtEl>
                                        <p:attrNameLst>
                                          <p:attrName>style.rotation</p:attrName>
                                        </p:attrNameLst>
                                      </p:cBhvr>
                                      <p:tavLst>
                                        <p:tav tm="0">
                                          <p:val>
                                            <p:fltVal val="720"/>
                                          </p:val>
                                        </p:tav>
                                        <p:tav tm="100000">
                                          <p:val>
                                            <p:fltVal val="0"/>
                                          </p:val>
                                        </p:tav>
                                      </p:tavLst>
                                    </p:anim>
                                    <p:anim calcmode="lin" valueType="num">
                                      <p:cBhvr>
                                        <p:cTn id="49" dur="2000" fill="hold"/>
                                        <p:tgtEl>
                                          <p:spTgt spid="40"/>
                                        </p:tgtEl>
                                        <p:attrNameLst>
                                          <p:attrName>ppt_h</p:attrName>
                                        </p:attrNameLst>
                                      </p:cBhvr>
                                      <p:tavLst>
                                        <p:tav tm="0">
                                          <p:val>
                                            <p:fltVal val="0"/>
                                          </p:val>
                                        </p:tav>
                                        <p:tav tm="100000">
                                          <p:val>
                                            <p:strVal val="#ppt_h"/>
                                          </p:val>
                                        </p:tav>
                                      </p:tavLst>
                                    </p:anim>
                                    <p:anim calcmode="lin" valueType="num">
                                      <p:cBhvr>
                                        <p:cTn id="50" dur="2000" fill="hold"/>
                                        <p:tgtEl>
                                          <p:spTgt spid="40"/>
                                        </p:tgtEl>
                                        <p:attrNameLst>
                                          <p:attrName>ppt_w</p:attrName>
                                        </p:attrNameLst>
                                      </p:cBhvr>
                                      <p:tavLst>
                                        <p:tav tm="0">
                                          <p:val>
                                            <p:fltVal val="0"/>
                                          </p:val>
                                        </p:tav>
                                        <p:tav tm="100000">
                                          <p:val>
                                            <p:strVal val="#ppt_w"/>
                                          </p:val>
                                        </p:tav>
                                      </p:tavLst>
                                    </p:anim>
                                  </p:childTnLst>
                                </p:cTn>
                              </p:par>
                            </p:childTnLst>
                          </p:cTn>
                        </p:par>
                      </p:childTnLst>
                    </p:cTn>
                  </p:par>
                  <p:par>
                    <p:cTn id="51" fill="hold">
                      <p:stCondLst>
                        <p:cond delay="indefinite"/>
                      </p:stCondLst>
                      <p:childTnLst>
                        <p:par>
                          <p:cTn id="52" fill="hold">
                            <p:stCondLst>
                              <p:cond delay="0"/>
                            </p:stCondLst>
                            <p:childTnLst>
                              <p:par>
                                <p:cTn id="53" presetID="35" presetClass="entr" presetSubtype="0" fill="hold" nodeType="click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2000"/>
                                        <p:tgtEl>
                                          <p:spTgt spid="42"/>
                                        </p:tgtEl>
                                      </p:cBhvr>
                                    </p:animEffect>
                                    <p:anim calcmode="lin" valueType="num">
                                      <p:cBhvr>
                                        <p:cTn id="56" dur="2000" fill="hold"/>
                                        <p:tgtEl>
                                          <p:spTgt spid="42"/>
                                        </p:tgtEl>
                                        <p:attrNameLst>
                                          <p:attrName>style.rotation</p:attrName>
                                        </p:attrNameLst>
                                      </p:cBhvr>
                                      <p:tavLst>
                                        <p:tav tm="0">
                                          <p:val>
                                            <p:fltVal val="720"/>
                                          </p:val>
                                        </p:tav>
                                        <p:tav tm="100000">
                                          <p:val>
                                            <p:fltVal val="0"/>
                                          </p:val>
                                        </p:tav>
                                      </p:tavLst>
                                    </p:anim>
                                    <p:anim calcmode="lin" valueType="num">
                                      <p:cBhvr>
                                        <p:cTn id="57" dur="2000" fill="hold"/>
                                        <p:tgtEl>
                                          <p:spTgt spid="42"/>
                                        </p:tgtEl>
                                        <p:attrNameLst>
                                          <p:attrName>ppt_h</p:attrName>
                                        </p:attrNameLst>
                                      </p:cBhvr>
                                      <p:tavLst>
                                        <p:tav tm="0">
                                          <p:val>
                                            <p:fltVal val="0"/>
                                          </p:val>
                                        </p:tav>
                                        <p:tav tm="100000">
                                          <p:val>
                                            <p:strVal val="#ppt_h"/>
                                          </p:val>
                                        </p:tav>
                                      </p:tavLst>
                                    </p:anim>
                                    <p:anim calcmode="lin" valueType="num">
                                      <p:cBhvr>
                                        <p:cTn id="58" dur="2000" fill="hold"/>
                                        <p:tgtEl>
                                          <p:spTgt spid="42"/>
                                        </p:tgtEl>
                                        <p:attrNameLst>
                                          <p:attrName>ppt_w</p:attrName>
                                        </p:attrNameLst>
                                      </p:cBhvr>
                                      <p:tavLst>
                                        <p:tav tm="0">
                                          <p:val>
                                            <p:fltVal val="0"/>
                                          </p:val>
                                        </p:tav>
                                        <p:tav tm="100000">
                                          <p:val>
                                            <p:strVal val="#ppt_w"/>
                                          </p:val>
                                        </p:tav>
                                      </p:tavLst>
                                    </p:anim>
                                  </p:childTnLst>
                                </p:cTn>
                              </p:par>
                            </p:childTnLst>
                          </p:cTn>
                        </p:par>
                      </p:childTnLst>
                    </p:cTn>
                  </p:par>
                  <p:par>
                    <p:cTn id="59" fill="hold">
                      <p:stCondLst>
                        <p:cond delay="indefinite"/>
                      </p:stCondLst>
                      <p:childTnLst>
                        <p:par>
                          <p:cTn id="60" fill="hold">
                            <p:stCondLst>
                              <p:cond delay="0"/>
                            </p:stCondLst>
                            <p:childTnLst>
                              <p:par>
                                <p:cTn id="61" presetID="35" presetClass="entr" presetSubtype="0" fill="hold" nodeType="click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fade">
                                      <p:cBhvr>
                                        <p:cTn id="63" dur="2000"/>
                                        <p:tgtEl>
                                          <p:spTgt spid="44"/>
                                        </p:tgtEl>
                                      </p:cBhvr>
                                    </p:animEffect>
                                    <p:anim calcmode="lin" valueType="num">
                                      <p:cBhvr>
                                        <p:cTn id="64" dur="2000" fill="hold"/>
                                        <p:tgtEl>
                                          <p:spTgt spid="44"/>
                                        </p:tgtEl>
                                        <p:attrNameLst>
                                          <p:attrName>style.rotation</p:attrName>
                                        </p:attrNameLst>
                                      </p:cBhvr>
                                      <p:tavLst>
                                        <p:tav tm="0">
                                          <p:val>
                                            <p:fltVal val="720"/>
                                          </p:val>
                                        </p:tav>
                                        <p:tav tm="100000">
                                          <p:val>
                                            <p:fltVal val="0"/>
                                          </p:val>
                                        </p:tav>
                                      </p:tavLst>
                                    </p:anim>
                                    <p:anim calcmode="lin" valueType="num">
                                      <p:cBhvr>
                                        <p:cTn id="65" dur="2000" fill="hold"/>
                                        <p:tgtEl>
                                          <p:spTgt spid="44"/>
                                        </p:tgtEl>
                                        <p:attrNameLst>
                                          <p:attrName>ppt_h</p:attrName>
                                        </p:attrNameLst>
                                      </p:cBhvr>
                                      <p:tavLst>
                                        <p:tav tm="0">
                                          <p:val>
                                            <p:fltVal val="0"/>
                                          </p:val>
                                        </p:tav>
                                        <p:tav tm="100000">
                                          <p:val>
                                            <p:strVal val="#ppt_h"/>
                                          </p:val>
                                        </p:tav>
                                      </p:tavLst>
                                    </p:anim>
                                    <p:anim calcmode="lin" valueType="num">
                                      <p:cBhvr>
                                        <p:cTn id="66" dur="2000" fill="hold"/>
                                        <p:tgtEl>
                                          <p:spTgt spid="4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85728"/>
            <a:ext cx="8715436" cy="523220"/>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fontAlgn="auto">
              <a:spcBef>
                <a:spcPts val="0"/>
              </a:spcBef>
              <a:spcAft>
                <a:spcPts val="0"/>
              </a:spcAft>
              <a:defRPr/>
            </a:pPr>
            <a:r>
              <a:rPr lang="en-US" sz="2800" b="1" dirty="0">
                <a:ln w="11430"/>
                <a:solidFill>
                  <a:srgbClr val="FFFF00"/>
                </a:solidFill>
                <a:effectLst>
                  <a:glow rad="101600">
                    <a:schemeClr val="accent1">
                      <a:satMod val="175000"/>
                      <a:alpha val="40000"/>
                    </a:schemeClr>
                  </a:glow>
                  <a:outerShdw blurRad="80000" dist="40000" dir="5040000" algn="tl">
                    <a:srgbClr val="000000">
                      <a:alpha val="30000"/>
                    </a:srgbClr>
                  </a:outerShdw>
                </a:effectLst>
                <a:latin typeface="+mn-lt"/>
              </a:rPr>
              <a:t>MATCH  THE  TOPICS  WITH  THE  SENTENCES.</a:t>
            </a:r>
            <a:endParaRPr lang="ru-RU" sz="2800" b="1" dirty="0">
              <a:ln w="11430"/>
              <a:solidFill>
                <a:srgbClr val="FFFF00"/>
              </a:solidFill>
              <a:effectLst>
                <a:glow rad="101600">
                  <a:schemeClr val="accent1">
                    <a:satMod val="175000"/>
                    <a:alpha val="40000"/>
                  </a:schemeClr>
                </a:glow>
                <a:outerShdw blurRad="80000" dist="40000" dir="5040000" algn="tl">
                  <a:srgbClr val="000000">
                    <a:alpha val="30000"/>
                  </a:srgbClr>
                </a:outerShdw>
              </a:effectLst>
              <a:latin typeface="+mn-lt"/>
            </a:endParaRPr>
          </a:p>
        </p:txBody>
      </p:sp>
      <p:sp>
        <p:nvSpPr>
          <p:cNvPr id="3" name="TextBox 2"/>
          <p:cNvSpPr txBox="1"/>
          <p:nvPr/>
        </p:nvSpPr>
        <p:spPr>
          <a:xfrm>
            <a:off x="214282" y="2214554"/>
            <a:ext cx="2357454" cy="3046988"/>
          </a:xfrm>
          <a:prstGeom prst="rect">
            <a:avLst/>
          </a:prstGeom>
          <a:noFill/>
        </p:spPr>
        <p:txBody>
          <a:bodyPr>
            <a:spAutoFit/>
            <a:scene3d>
              <a:camera prst="orthographicFront"/>
              <a:lightRig rig="glow" dir="tl">
                <a:rot lat="0" lon="0" rev="5400000"/>
              </a:lightRig>
            </a:scene3d>
            <a:sp3d extrusionH="57150" contourW="12700">
              <a:bevelT w="25400" h="25400" prst="angle"/>
              <a:contourClr>
                <a:schemeClr val="accent6">
                  <a:shade val="73000"/>
                </a:schemeClr>
              </a:contourClr>
            </a:sp3d>
          </a:bodyPr>
          <a:lstStyle/>
          <a:p>
            <a:pPr fontAlgn="auto">
              <a:spcBef>
                <a:spcPts val="0"/>
              </a:spcBef>
              <a:spcAft>
                <a:spcPts val="0"/>
              </a:spcAft>
              <a:defRPr/>
            </a:pPr>
            <a:r>
              <a:rPr lang="en-US" sz="2400" b="1" dirty="0">
                <a:ln w="11430"/>
                <a:solidFill>
                  <a:srgbClr val="C00000"/>
                </a:solidFill>
                <a:effectLst>
                  <a:outerShdw blurRad="80000" dist="40000" dir="5040000" algn="tl">
                    <a:srgbClr val="000000">
                      <a:alpha val="30000"/>
                    </a:srgbClr>
                  </a:outerShdw>
                </a:effectLst>
                <a:latin typeface="+mn-lt"/>
              </a:rPr>
              <a:t>a)Cars</a:t>
            </a:r>
          </a:p>
          <a:p>
            <a:pPr fontAlgn="auto">
              <a:spcBef>
                <a:spcPts val="0"/>
              </a:spcBef>
              <a:spcAft>
                <a:spcPts val="0"/>
              </a:spcAft>
              <a:defRPr/>
            </a:pPr>
            <a:r>
              <a:rPr lang="en-US" sz="2400" b="1" dirty="0">
                <a:ln w="11430"/>
                <a:solidFill>
                  <a:srgbClr val="C00000"/>
                </a:solidFill>
                <a:effectLst>
                  <a:outerShdw blurRad="80000" dist="40000" dir="5040000" algn="tl">
                    <a:srgbClr val="000000">
                      <a:alpha val="30000"/>
                    </a:srgbClr>
                  </a:outerShdw>
                </a:effectLst>
                <a:latin typeface="+mn-lt"/>
              </a:rPr>
              <a:t>b)Computers</a:t>
            </a:r>
          </a:p>
          <a:p>
            <a:pPr fontAlgn="auto">
              <a:spcBef>
                <a:spcPts val="0"/>
              </a:spcBef>
              <a:spcAft>
                <a:spcPts val="0"/>
              </a:spcAft>
              <a:defRPr/>
            </a:pPr>
            <a:r>
              <a:rPr lang="en-US" sz="2400" b="1" dirty="0">
                <a:ln w="11430"/>
                <a:solidFill>
                  <a:srgbClr val="C00000"/>
                </a:solidFill>
                <a:effectLst>
                  <a:outerShdw blurRad="80000" dist="40000" dir="5040000" algn="tl">
                    <a:srgbClr val="000000">
                      <a:alpha val="30000"/>
                    </a:srgbClr>
                  </a:outerShdw>
                </a:effectLst>
                <a:latin typeface="+mn-lt"/>
              </a:rPr>
              <a:t>c)Current affairs</a:t>
            </a:r>
          </a:p>
          <a:p>
            <a:pPr fontAlgn="auto">
              <a:spcBef>
                <a:spcPts val="0"/>
              </a:spcBef>
              <a:spcAft>
                <a:spcPts val="0"/>
              </a:spcAft>
              <a:defRPr/>
            </a:pPr>
            <a:r>
              <a:rPr lang="en-US" sz="2400" b="1" dirty="0">
                <a:ln w="11430"/>
                <a:solidFill>
                  <a:srgbClr val="C00000"/>
                </a:solidFill>
                <a:effectLst>
                  <a:outerShdw blurRad="80000" dist="40000" dir="5040000" algn="tl">
                    <a:srgbClr val="000000">
                      <a:alpha val="30000"/>
                    </a:srgbClr>
                  </a:outerShdw>
                </a:effectLst>
                <a:latin typeface="+mn-lt"/>
              </a:rPr>
              <a:t>d)Fashion</a:t>
            </a:r>
          </a:p>
          <a:p>
            <a:pPr fontAlgn="auto">
              <a:spcBef>
                <a:spcPts val="0"/>
              </a:spcBef>
              <a:spcAft>
                <a:spcPts val="0"/>
              </a:spcAft>
              <a:defRPr/>
            </a:pPr>
            <a:r>
              <a:rPr lang="en-US" sz="2400" b="1" dirty="0">
                <a:ln w="11430"/>
                <a:solidFill>
                  <a:srgbClr val="C00000"/>
                </a:solidFill>
                <a:effectLst>
                  <a:outerShdw blurRad="80000" dist="40000" dir="5040000" algn="tl">
                    <a:srgbClr val="000000">
                      <a:alpha val="30000"/>
                    </a:srgbClr>
                  </a:outerShdw>
                </a:effectLst>
                <a:latin typeface="+mn-lt"/>
              </a:rPr>
              <a:t>e)Films</a:t>
            </a:r>
          </a:p>
          <a:p>
            <a:pPr fontAlgn="auto">
              <a:spcBef>
                <a:spcPts val="0"/>
              </a:spcBef>
              <a:spcAft>
                <a:spcPts val="0"/>
              </a:spcAft>
              <a:defRPr/>
            </a:pPr>
            <a:r>
              <a:rPr lang="en-US" sz="2400" b="1" dirty="0">
                <a:ln w="11430"/>
                <a:solidFill>
                  <a:srgbClr val="C00000"/>
                </a:solidFill>
                <a:effectLst>
                  <a:outerShdw blurRad="80000" dist="40000" dir="5040000" algn="tl">
                    <a:srgbClr val="000000">
                      <a:alpha val="30000"/>
                    </a:srgbClr>
                  </a:outerShdw>
                </a:effectLst>
                <a:latin typeface="+mn-lt"/>
              </a:rPr>
              <a:t>f)Music</a:t>
            </a:r>
          </a:p>
          <a:p>
            <a:pPr fontAlgn="auto">
              <a:spcBef>
                <a:spcPts val="0"/>
              </a:spcBef>
              <a:spcAft>
                <a:spcPts val="0"/>
              </a:spcAft>
              <a:defRPr/>
            </a:pPr>
            <a:r>
              <a:rPr lang="en-US" sz="2400" b="1" dirty="0">
                <a:ln w="11430"/>
                <a:solidFill>
                  <a:srgbClr val="C00000"/>
                </a:solidFill>
                <a:effectLst>
                  <a:outerShdw blurRad="80000" dist="40000" dir="5040000" algn="tl">
                    <a:srgbClr val="000000">
                      <a:alpha val="30000"/>
                    </a:srgbClr>
                  </a:outerShdw>
                </a:effectLst>
                <a:latin typeface="+mn-lt"/>
              </a:rPr>
              <a:t>g)sport</a:t>
            </a:r>
            <a:endParaRPr lang="ru-RU" sz="2400" b="1" dirty="0">
              <a:ln w="11430"/>
              <a:solidFill>
                <a:srgbClr val="C00000"/>
              </a:solidFill>
              <a:effectLst>
                <a:outerShdw blurRad="80000" dist="40000" dir="5040000" algn="tl">
                  <a:srgbClr val="000000">
                    <a:alpha val="30000"/>
                  </a:srgbClr>
                </a:outerShdw>
              </a:effectLst>
              <a:latin typeface="+mn-lt"/>
            </a:endParaRPr>
          </a:p>
        </p:txBody>
      </p:sp>
      <p:sp>
        <p:nvSpPr>
          <p:cNvPr id="4" name="TextBox 3"/>
          <p:cNvSpPr txBox="1"/>
          <p:nvPr/>
        </p:nvSpPr>
        <p:spPr>
          <a:xfrm>
            <a:off x="3000364" y="1428736"/>
            <a:ext cx="5643602" cy="4801314"/>
          </a:xfrm>
          <a:prstGeom prst="rect">
            <a:avLst/>
          </a:prstGeom>
          <a:noFill/>
        </p:spPr>
        <p:txBody>
          <a:bodyPr>
            <a:spAutoFit/>
            <a:scene3d>
              <a:camera prst="orthographicFront"/>
              <a:lightRig rig="glow" dir="tl">
                <a:rot lat="0" lon="0" rev="5400000"/>
              </a:lightRig>
            </a:scene3d>
            <a:sp3d extrusionH="57150" contourW="12700">
              <a:bevelT w="25400" h="25400" prst="angle"/>
              <a:contourClr>
                <a:schemeClr val="accent6">
                  <a:shade val="73000"/>
                </a:schemeClr>
              </a:contourClr>
            </a:sp3d>
          </a:bodyPr>
          <a:lstStyle/>
          <a:p>
            <a:pPr fontAlgn="auto">
              <a:spcBef>
                <a:spcPts val="0"/>
              </a:spcBef>
              <a:spcAft>
                <a:spcPts val="0"/>
              </a:spcAft>
              <a:defRPr/>
            </a:pPr>
            <a:r>
              <a:rPr lang="en-US" b="1" dirty="0">
                <a:ln w="11430"/>
                <a:solidFill>
                  <a:schemeClr val="tx2"/>
                </a:solidFill>
                <a:effectLst>
                  <a:outerShdw blurRad="80000" dist="40000" dir="5040000" algn="tl">
                    <a:srgbClr val="000000">
                      <a:alpha val="30000"/>
                    </a:srgbClr>
                  </a:outerShdw>
                </a:effectLst>
                <a:latin typeface="+mn-lt"/>
              </a:rPr>
              <a:t>1.The  President  of  Russia  visited  China  yesterday._______________</a:t>
            </a:r>
          </a:p>
          <a:p>
            <a:pPr fontAlgn="auto">
              <a:spcBef>
                <a:spcPts val="0"/>
              </a:spcBef>
              <a:spcAft>
                <a:spcPts val="0"/>
              </a:spcAft>
              <a:defRPr/>
            </a:pPr>
            <a:r>
              <a:rPr lang="en-US" b="1" dirty="0">
                <a:ln w="11430"/>
                <a:solidFill>
                  <a:schemeClr val="tx2"/>
                </a:solidFill>
                <a:effectLst>
                  <a:outerShdw blurRad="80000" dist="40000" dir="5040000" algn="tl">
                    <a:srgbClr val="000000">
                      <a:alpha val="30000"/>
                    </a:srgbClr>
                  </a:outerShdw>
                </a:effectLst>
                <a:latin typeface="+mn-lt"/>
              </a:rPr>
              <a:t>2.The  new  retro  band  </a:t>
            </a:r>
            <a:r>
              <a:rPr lang="en-US" b="1" i="1" dirty="0">
                <a:ln w="11430"/>
                <a:solidFill>
                  <a:schemeClr val="tx2"/>
                </a:solidFill>
                <a:effectLst>
                  <a:outerShdw blurRad="80000" dist="40000" dir="5040000" algn="tl">
                    <a:srgbClr val="000000">
                      <a:alpha val="30000"/>
                    </a:srgbClr>
                  </a:outerShdw>
                </a:effectLst>
                <a:latin typeface="+mn-lt"/>
              </a:rPr>
              <a:t>The Darkness</a:t>
            </a:r>
            <a:r>
              <a:rPr lang="en-US" b="1" dirty="0">
                <a:ln w="11430"/>
                <a:solidFill>
                  <a:schemeClr val="tx2"/>
                </a:solidFill>
                <a:effectLst>
                  <a:outerShdw blurRad="80000" dist="40000" dir="5040000" algn="tl">
                    <a:srgbClr val="000000">
                      <a:alpha val="30000"/>
                    </a:srgbClr>
                  </a:outerShdw>
                </a:effectLst>
                <a:latin typeface="+mn-lt"/>
              </a:rPr>
              <a:t>  have  taken  us  back  to  the  1970s  with  their  songs.</a:t>
            </a:r>
          </a:p>
          <a:p>
            <a:pPr fontAlgn="auto">
              <a:spcBef>
                <a:spcPts val="0"/>
              </a:spcBef>
              <a:spcAft>
                <a:spcPts val="0"/>
              </a:spcAft>
              <a:defRPr/>
            </a:pPr>
            <a:r>
              <a:rPr lang="en-US" b="1" dirty="0">
                <a:ln w="11430"/>
                <a:solidFill>
                  <a:schemeClr val="tx2"/>
                </a:solidFill>
                <a:effectLst>
                  <a:outerShdw blurRad="80000" dist="40000" dir="5040000" algn="tl">
                    <a:srgbClr val="000000">
                      <a:alpha val="30000"/>
                    </a:srgbClr>
                  </a:outerShdw>
                </a:effectLst>
                <a:latin typeface="+mn-lt"/>
              </a:rPr>
              <a:t>________</a:t>
            </a:r>
          </a:p>
          <a:p>
            <a:pPr fontAlgn="auto">
              <a:spcBef>
                <a:spcPts val="0"/>
              </a:spcBef>
              <a:spcAft>
                <a:spcPts val="0"/>
              </a:spcAft>
              <a:defRPr/>
            </a:pPr>
            <a:r>
              <a:rPr lang="en-US" b="1" dirty="0">
                <a:ln w="11430"/>
                <a:solidFill>
                  <a:schemeClr val="tx2"/>
                </a:solidFill>
                <a:effectLst>
                  <a:outerShdw blurRad="80000" dist="40000" dir="5040000" algn="tl">
                    <a:srgbClr val="000000">
                      <a:alpha val="30000"/>
                    </a:srgbClr>
                  </a:outerShdw>
                </a:effectLst>
                <a:latin typeface="+mn-lt"/>
              </a:rPr>
              <a:t>3.Get  faster  Internet  access  with  the  latest  broadband  versions._____________</a:t>
            </a:r>
          </a:p>
          <a:p>
            <a:pPr fontAlgn="auto">
              <a:spcBef>
                <a:spcPts val="0"/>
              </a:spcBef>
              <a:spcAft>
                <a:spcPts val="0"/>
              </a:spcAft>
              <a:defRPr/>
            </a:pPr>
            <a:r>
              <a:rPr lang="en-US" b="1" dirty="0">
                <a:ln w="11430"/>
                <a:solidFill>
                  <a:schemeClr val="tx2"/>
                </a:solidFill>
                <a:effectLst>
                  <a:outerShdw blurRad="80000" dist="40000" dir="5040000" algn="tl">
                    <a:srgbClr val="000000">
                      <a:alpha val="30000"/>
                    </a:srgbClr>
                  </a:outerShdw>
                </a:effectLst>
                <a:latin typeface="+mn-lt"/>
              </a:rPr>
              <a:t>4.Chelsea’s   boss  has  bought  five  new  players._________</a:t>
            </a:r>
          </a:p>
          <a:p>
            <a:pPr fontAlgn="auto">
              <a:spcBef>
                <a:spcPts val="0"/>
              </a:spcBef>
              <a:spcAft>
                <a:spcPts val="0"/>
              </a:spcAft>
              <a:defRPr/>
            </a:pPr>
            <a:r>
              <a:rPr lang="en-US" b="1" dirty="0">
                <a:ln w="11430"/>
                <a:solidFill>
                  <a:schemeClr val="tx2"/>
                </a:solidFill>
                <a:effectLst>
                  <a:outerShdw blurRad="80000" dist="40000" dir="5040000" algn="tl">
                    <a:srgbClr val="000000">
                      <a:alpha val="30000"/>
                    </a:srgbClr>
                  </a:outerShdw>
                </a:effectLst>
                <a:latin typeface="+mn-lt"/>
              </a:rPr>
              <a:t>5.The  story  was  not  really  believable  but  some  of  the  acting, especially  by  Orlando  Bloom, was  fantastic.________</a:t>
            </a:r>
          </a:p>
          <a:p>
            <a:pPr fontAlgn="auto">
              <a:spcBef>
                <a:spcPts val="0"/>
              </a:spcBef>
              <a:spcAft>
                <a:spcPts val="0"/>
              </a:spcAft>
              <a:defRPr/>
            </a:pPr>
            <a:r>
              <a:rPr lang="en-US" b="1" dirty="0">
                <a:ln w="11430"/>
                <a:solidFill>
                  <a:schemeClr val="tx2"/>
                </a:solidFill>
                <a:effectLst>
                  <a:outerShdw blurRad="80000" dist="40000" dir="5040000" algn="tl">
                    <a:srgbClr val="000000">
                      <a:alpha val="30000"/>
                    </a:srgbClr>
                  </a:outerShdw>
                </a:effectLst>
                <a:latin typeface="+mn-lt"/>
              </a:rPr>
              <a:t>6.The  new  Honda  is  the  best  yet – a  pleasure  to  drive._______</a:t>
            </a:r>
          </a:p>
          <a:p>
            <a:pPr fontAlgn="auto">
              <a:spcBef>
                <a:spcPts val="0"/>
              </a:spcBef>
              <a:spcAft>
                <a:spcPts val="0"/>
              </a:spcAft>
              <a:defRPr/>
            </a:pPr>
            <a:r>
              <a:rPr lang="en-US" b="1" dirty="0">
                <a:ln w="11430"/>
                <a:solidFill>
                  <a:schemeClr val="tx2"/>
                </a:solidFill>
                <a:effectLst>
                  <a:outerShdw blurRad="80000" dist="40000" dir="5040000" algn="tl">
                    <a:srgbClr val="000000">
                      <a:alpha val="30000"/>
                    </a:srgbClr>
                  </a:outerShdw>
                </a:effectLst>
                <a:latin typeface="+mn-lt"/>
              </a:rPr>
              <a:t>7.Vivienne  Eastwood’s  new  dresses  are  cheap  and  colorful._________</a:t>
            </a:r>
          </a:p>
          <a:p>
            <a:pPr fontAlgn="auto">
              <a:spcBef>
                <a:spcPts val="0"/>
              </a:spcBef>
              <a:spcAft>
                <a:spcPts val="0"/>
              </a:spcAft>
              <a:defRPr/>
            </a:pPr>
            <a:endParaRPr lang="ru-RU" b="1" dirty="0">
              <a:ln w="11430"/>
              <a:solidFill>
                <a:schemeClr val="tx2"/>
              </a:solidFill>
              <a:effectLst>
                <a:outerShdw blurRad="80000" dist="40000" dir="5040000" algn="tl">
                  <a:srgbClr val="000000">
                    <a:alpha val="30000"/>
                  </a:srgbClr>
                </a:outerShdw>
              </a:effectLst>
              <a:latin typeface="+mn-lt"/>
            </a:endParaRPr>
          </a:p>
        </p:txBody>
      </p:sp>
      <p:sp>
        <p:nvSpPr>
          <p:cNvPr id="5" name="TextBox 4"/>
          <p:cNvSpPr txBox="1"/>
          <p:nvPr/>
        </p:nvSpPr>
        <p:spPr>
          <a:xfrm>
            <a:off x="4500562" y="1643050"/>
            <a:ext cx="1838965" cy="369332"/>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fontAlgn="auto">
              <a:spcBef>
                <a:spcPts val="0"/>
              </a:spcBef>
              <a:spcAft>
                <a:spcPts val="0"/>
              </a:spcAft>
              <a:defRPr/>
            </a:pPr>
            <a:r>
              <a:rPr lang="en-US" b="1" dirty="0">
                <a:ln w="11430"/>
                <a:solidFill>
                  <a:srgbClr val="FF0000"/>
                </a:solidFill>
                <a:effectLst>
                  <a:outerShdw blurRad="80000" dist="40000" dir="5040000" algn="tl">
                    <a:srgbClr val="000000">
                      <a:alpha val="30000"/>
                    </a:srgbClr>
                  </a:outerShdw>
                </a:effectLst>
                <a:latin typeface="+mn-lt"/>
              </a:rPr>
              <a:t>Current  affairs</a:t>
            </a:r>
            <a:endParaRPr lang="ru-RU" b="1" dirty="0">
              <a:ln w="11430"/>
              <a:solidFill>
                <a:srgbClr val="FF0000"/>
              </a:solidFill>
              <a:effectLst>
                <a:outerShdw blurRad="80000" dist="40000" dir="5040000" algn="tl">
                  <a:srgbClr val="000000">
                    <a:alpha val="30000"/>
                  </a:srgbClr>
                </a:outerShdw>
              </a:effectLst>
              <a:latin typeface="+mn-lt"/>
            </a:endParaRPr>
          </a:p>
        </p:txBody>
      </p:sp>
      <p:sp>
        <p:nvSpPr>
          <p:cNvPr id="6" name="TextBox 5"/>
          <p:cNvSpPr txBox="1"/>
          <p:nvPr/>
        </p:nvSpPr>
        <p:spPr>
          <a:xfrm>
            <a:off x="3214678" y="2500306"/>
            <a:ext cx="915635" cy="369332"/>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fontAlgn="auto">
              <a:spcBef>
                <a:spcPts val="0"/>
              </a:spcBef>
              <a:spcAft>
                <a:spcPts val="0"/>
              </a:spcAft>
              <a:defRPr/>
            </a:pPr>
            <a:r>
              <a:rPr lang="en-US" b="1" dirty="0">
                <a:ln w="11430"/>
                <a:solidFill>
                  <a:srgbClr val="FF0000"/>
                </a:solidFill>
                <a:effectLst>
                  <a:outerShdw blurRad="80000" dist="40000" dir="5040000" algn="tl">
                    <a:srgbClr val="000000">
                      <a:alpha val="30000"/>
                    </a:srgbClr>
                  </a:outerShdw>
                </a:effectLst>
                <a:latin typeface="+mn-lt"/>
              </a:rPr>
              <a:t>Music </a:t>
            </a:r>
            <a:endParaRPr lang="ru-RU" b="1" dirty="0">
              <a:ln w="11430"/>
              <a:solidFill>
                <a:srgbClr val="FF0000"/>
              </a:solidFill>
              <a:effectLst>
                <a:outerShdw blurRad="80000" dist="40000" dir="5040000" algn="tl">
                  <a:srgbClr val="000000">
                    <a:alpha val="30000"/>
                  </a:srgbClr>
                </a:outerShdw>
              </a:effectLst>
              <a:latin typeface="+mn-lt"/>
            </a:endParaRPr>
          </a:p>
        </p:txBody>
      </p:sp>
      <p:sp>
        <p:nvSpPr>
          <p:cNvPr id="7" name="TextBox 6"/>
          <p:cNvSpPr txBox="1"/>
          <p:nvPr/>
        </p:nvSpPr>
        <p:spPr>
          <a:xfrm>
            <a:off x="5643570" y="3000372"/>
            <a:ext cx="1467068" cy="369332"/>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fontAlgn="auto">
              <a:spcBef>
                <a:spcPts val="0"/>
              </a:spcBef>
              <a:spcAft>
                <a:spcPts val="0"/>
              </a:spcAft>
              <a:defRPr/>
            </a:pPr>
            <a:r>
              <a:rPr lang="en-US" b="1" dirty="0">
                <a:ln w="11430"/>
                <a:solidFill>
                  <a:srgbClr val="FF0000"/>
                </a:solidFill>
                <a:effectLst>
                  <a:outerShdw blurRad="80000" dist="40000" dir="5040000" algn="tl">
                    <a:srgbClr val="000000">
                      <a:alpha val="30000"/>
                    </a:srgbClr>
                  </a:outerShdw>
                </a:effectLst>
                <a:latin typeface="+mn-lt"/>
              </a:rPr>
              <a:t>Computers </a:t>
            </a:r>
            <a:endParaRPr lang="ru-RU" b="1" dirty="0">
              <a:ln w="11430"/>
              <a:solidFill>
                <a:srgbClr val="FF0000"/>
              </a:solidFill>
              <a:effectLst>
                <a:outerShdw blurRad="80000" dist="40000" dir="5040000" algn="tl">
                  <a:srgbClr val="000000">
                    <a:alpha val="30000"/>
                  </a:srgbClr>
                </a:outerShdw>
              </a:effectLst>
              <a:latin typeface="+mn-lt"/>
            </a:endParaRPr>
          </a:p>
        </p:txBody>
      </p:sp>
      <p:sp>
        <p:nvSpPr>
          <p:cNvPr id="8" name="TextBox 7"/>
          <p:cNvSpPr txBox="1"/>
          <p:nvPr/>
        </p:nvSpPr>
        <p:spPr>
          <a:xfrm>
            <a:off x="4071934" y="3571876"/>
            <a:ext cx="851515" cy="369332"/>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fontAlgn="auto">
              <a:spcBef>
                <a:spcPts val="0"/>
              </a:spcBef>
              <a:spcAft>
                <a:spcPts val="0"/>
              </a:spcAft>
              <a:defRPr/>
            </a:pPr>
            <a:r>
              <a:rPr lang="en-US" b="1" dirty="0">
                <a:ln w="11430"/>
                <a:solidFill>
                  <a:srgbClr val="FF0000"/>
                </a:solidFill>
                <a:effectLst>
                  <a:outerShdw blurRad="80000" dist="40000" dir="5040000" algn="tl">
                    <a:srgbClr val="000000">
                      <a:alpha val="30000"/>
                    </a:srgbClr>
                  </a:outerShdw>
                </a:effectLst>
                <a:latin typeface="+mn-lt"/>
              </a:rPr>
              <a:t>Sport </a:t>
            </a:r>
            <a:endParaRPr lang="ru-RU" b="1" dirty="0">
              <a:ln w="11430"/>
              <a:solidFill>
                <a:srgbClr val="FF0000"/>
              </a:solidFill>
              <a:effectLst>
                <a:outerShdw blurRad="80000" dist="40000" dir="5040000" algn="tl">
                  <a:srgbClr val="000000">
                    <a:alpha val="30000"/>
                  </a:srgbClr>
                </a:outerShdw>
              </a:effectLst>
              <a:latin typeface="+mn-lt"/>
            </a:endParaRPr>
          </a:p>
        </p:txBody>
      </p:sp>
      <p:sp>
        <p:nvSpPr>
          <p:cNvPr id="9" name="TextBox 8"/>
          <p:cNvSpPr txBox="1"/>
          <p:nvPr/>
        </p:nvSpPr>
        <p:spPr>
          <a:xfrm>
            <a:off x="5500694" y="4429132"/>
            <a:ext cx="851515" cy="369332"/>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fontAlgn="auto">
              <a:spcBef>
                <a:spcPts val="0"/>
              </a:spcBef>
              <a:spcAft>
                <a:spcPts val="0"/>
              </a:spcAft>
              <a:defRPr/>
            </a:pPr>
            <a:r>
              <a:rPr lang="en-US" b="1" dirty="0">
                <a:ln w="11430"/>
                <a:solidFill>
                  <a:srgbClr val="FF0000"/>
                </a:solidFill>
                <a:effectLst>
                  <a:outerShdw blurRad="80000" dist="40000" dir="5040000" algn="tl">
                    <a:srgbClr val="000000">
                      <a:alpha val="30000"/>
                    </a:srgbClr>
                  </a:outerShdw>
                </a:effectLst>
                <a:latin typeface="+mn-lt"/>
              </a:rPr>
              <a:t>Films </a:t>
            </a:r>
            <a:endParaRPr lang="ru-RU" b="1" dirty="0">
              <a:ln w="11430"/>
              <a:solidFill>
                <a:srgbClr val="FF0000"/>
              </a:solidFill>
              <a:effectLst>
                <a:outerShdw blurRad="80000" dist="40000" dir="5040000" algn="tl">
                  <a:srgbClr val="000000">
                    <a:alpha val="30000"/>
                  </a:srgbClr>
                </a:outerShdw>
              </a:effectLst>
              <a:latin typeface="+mn-lt"/>
            </a:endParaRPr>
          </a:p>
        </p:txBody>
      </p:sp>
      <p:sp>
        <p:nvSpPr>
          <p:cNvPr id="10" name="TextBox 9"/>
          <p:cNvSpPr txBox="1"/>
          <p:nvPr/>
        </p:nvSpPr>
        <p:spPr>
          <a:xfrm>
            <a:off x="4143372" y="4929198"/>
            <a:ext cx="761747" cy="369332"/>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fontAlgn="auto">
              <a:spcBef>
                <a:spcPts val="0"/>
              </a:spcBef>
              <a:spcAft>
                <a:spcPts val="0"/>
              </a:spcAft>
              <a:defRPr/>
            </a:pPr>
            <a:r>
              <a:rPr lang="en-US" b="1" dirty="0">
                <a:ln w="11430"/>
                <a:solidFill>
                  <a:srgbClr val="FF0000"/>
                </a:solidFill>
                <a:effectLst>
                  <a:outerShdw blurRad="80000" dist="40000" dir="5040000" algn="tl">
                    <a:srgbClr val="000000">
                      <a:alpha val="30000"/>
                    </a:srgbClr>
                  </a:outerShdw>
                </a:effectLst>
                <a:latin typeface="+mn-lt"/>
              </a:rPr>
              <a:t>Cars </a:t>
            </a:r>
            <a:endParaRPr lang="ru-RU" b="1" dirty="0">
              <a:ln w="11430"/>
              <a:solidFill>
                <a:srgbClr val="FF0000"/>
              </a:solidFill>
              <a:effectLst>
                <a:outerShdw blurRad="80000" dist="40000" dir="5040000" algn="tl">
                  <a:srgbClr val="000000">
                    <a:alpha val="30000"/>
                  </a:srgbClr>
                </a:outerShdw>
              </a:effectLst>
              <a:latin typeface="+mn-lt"/>
            </a:endParaRPr>
          </a:p>
        </p:txBody>
      </p:sp>
      <p:sp>
        <p:nvSpPr>
          <p:cNvPr id="11" name="TextBox 10"/>
          <p:cNvSpPr txBox="1"/>
          <p:nvPr/>
        </p:nvSpPr>
        <p:spPr>
          <a:xfrm>
            <a:off x="4643438" y="5500702"/>
            <a:ext cx="1133644" cy="369332"/>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fontAlgn="auto">
              <a:spcBef>
                <a:spcPts val="0"/>
              </a:spcBef>
              <a:spcAft>
                <a:spcPts val="0"/>
              </a:spcAft>
              <a:defRPr/>
            </a:pPr>
            <a:r>
              <a:rPr lang="en-US" b="1" dirty="0">
                <a:ln w="11430"/>
                <a:solidFill>
                  <a:srgbClr val="FF0000"/>
                </a:solidFill>
                <a:effectLst>
                  <a:outerShdw blurRad="80000" dist="40000" dir="5040000" algn="tl">
                    <a:srgbClr val="000000">
                      <a:alpha val="30000"/>
                    </a:srgbClr>
                  </a:outerShdw>
                </a:effectLst>
                <a:latin typeface="+mn-lt"/>
              </a:rPr>
              <a:t>Fashion </a:t>
            </a:r>
            <a:endParaRPr lang="ru-RU" b="1" dirty="0">
              <a:ln w="11430"/>
              <a:solidFill>
                <a:srgbClr val="FF0000"/>
              </a:solidFill>
              <a:effectLst>
                <a:outerShdw blurRad="80000" dist="40000" dir="5040000" algn="tl">
                  <a:srgbClr val="000000">
                    <a:alpha val="30000"/>
                  </a:srgbClr>
                </a:outerShdw>
              </a:effectLst>
              <a:latin typeface="+mn-lt"/>
            </a:endParaRPr>
          </a:p>
        </p:txBody>
      </p:sp>
      <p:pic>
        <p:nvPicPr>
          <p:cNvPr id="180235" name="Рисунок 11" descr="Extra.gif"/>
          <p:cNvPicPr>
            <a:picLocks noChangeAspect="1"/>
          </p:cNvPicPr>
          <p:nvPr/>
        </p:nvPicPr>
        <p:blipFill>
          <a:blip r:embed="rId2"/>
          <a:srcRect/>
          <a:stretch>
            <a:fillRect/>
          </a:stretch>
        </p:blipFill>
        <p:spPr bwMode="auto">
          <a:xfrm>
            <a:off x="428625" y="4886325"/>
            <a:ext cx="2071688" cy="1800225"/>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00166" y="214290"/>
            <a:ext cx="5575565" cy="584775"/>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fontAlgn="auto">
              <a:spcBef>
                <a:spcPts val="0"/>
              </a:spcBef>
              <a:spcAft>
                <a:spcPts val="0"/>
              </a:spcAft>
              <a:defRPr/>
            </a:pPr>
            <a:r>
              <a:rPr lang="en-US" sz="3200" b="1" dirty="0">
                <a:ln w="11430"/>
                <a:solidFill>
                  <a:srgbClr val="FFFF00"/>
                </a:solidFill>
                <a:effectLst>
                  <a:glow rad="101600">
                    <a:schemeClr val="accent1">
                      <a:satMod val="175000"/>
                      <a:alpha val="40000"/>
                    </a:schemeClr>
                  </a:glow>
                  <a:outerShdw blurRad="80000" dist="40000" dir="5040000" algn="tl">
                    <a:srgbClr val="000000">
                      <a:alpha val="30000"/>
                    </a:srgbClr>
                  </a:outerShdw>
                </a:effectLst>
                <a:latin typeface="+mn-lt"/>
              </a:rPr>
              <a:t>NEWSPAPERS  IN  BRITAIN</a:t>
            </a:r>
            <a:endParaRPr lang="ru-RU" sz="3200" b="1" dirty="0">
              <a:ln w="11430"/>
              <a:solidFill>
                <a:srgbClr val="FFFF00"/>
              </a:solidFill>
              <a:effectLst>
                <a:glow rad="101600">
                  <a:schemeClr val="accent1">
                    <a:satMod val="175000"/>
                    <a:alpha val="40000"/>
                  </a:schemeClr>
                </a:glow>
                <a:outerShdw blurRad="80000" dist="40000" dir="5040000" algn="tl">
                  <a:srgbClr val="000000">
                    <a:alpha val="30000"/>
                  </a:srgbClr>
                </a:outerShdw>
              </a:effectLst>
              <a:latin typeface="+mn-lt"/>
            </a:endParaRPr>
          </a:p>
        </p:txBody>
      </p:sp>
      <p:graphicFrame>
        <p:nvGraphicFramePr>
          <p:cNvPr id="3" name="Схема 2"/>
          <p:cNvGraphicFramePr/>
          <p:nvPr/>
        </p:nvGraphicFramePr>
        <p:xfrm>
          <a:off x="0" y="3214686"/>
          <a:ext cx="3714744" cy="3429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142844" y="4572008"/>
            <a:ext cx="1095172" cy="646331"/>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fontAlgn="auto">
              <a:spcBef>
                <a:spcPts val="0"/>
              </a:spcBef>
              <a:spcAft>
                <a:spcPts val="0"/>
              </a:spcAft>
              <a:defRPr/>
            </a:pPr>
            <a:r>
              <a:rPr lang="en-US" b="1" dirty="0">
                <a:ln w="11430"/>
                <a:solidFill>
                  <a:schemeClr val="tx2"/>
                </a:solidFill>
                <a:effectLst>
                  <a:outerShdw blurRad="80000" dist="40000" dir="5040000" algn="tl">
                    <a:srgbClr val="000000">
                      <a:alpha val="30000"/>
                    </a:srgbClr>
                  </a:outerShdw>
                </a:effectLst>
                <a:latin typeface="+mn-lt"/>
              </a:rPr>
              <a:t>QUILITY</a:t>
            </a:r>
          </a:p>
          <a:p>
            <a:pPr fontAlgn="auto">
              <a:spcBef>
                <a:spcPts val="0"/>
              </a:spcBef>
              <a:spcAft>
                <a:spcPts val="0"/>
              </a:spcAft>
              <a:defRPr/>
            </a:pPr>
            <a:r>
              <a:rPr lang="en-US" b="1" dirty="0">
                <a:ln w="11430"/>
                <a:solidFill>
                  <a:schemeClr val="tx2"/>
                </a:solidFill>
                <a:effectLst>
                  <a:outerShdw blurRad="80000" dist="40000" dir="5040000" algn="tl">
                    <a:srgbClr val="000000">
                      <a:alpha val="30000"/>
                    </a:srgbClr>
                  </a:outerShdw>
                </a:effectLst>
                <a:latin typeface="+mn-lt"/>
              </a:rPr>
              <a:t>PRESS</a:t>
            </a:r>
            <a:endParaRPr lang="ru-RU" b="1" dirty="0">
              <a:ln w="11430"/>
              <a:solidFill>
                <a:schemeClr val="tx2"/>
              </a:solidFill>
              <a:effectLst>
                <a:outerShdw blurRad="80000" dist="40000" dir="5040000" algn="tl">
                  <a:srgbClr val="000000">
                    <a:alpha val="30000"/>
                  </a:srgbClr>
                </a:outerShdw>
              </a:effectLst>
              <a:latin typeface="+mn-lt"/>
            </a:endParaRPr>
          </a:p>
        </p:txBody>
      </p:sp>
      <p:sp>
        <p:nvSpPr>
          <p:cNvPr id="5" name="TextBox 4"/>
          <p:cNvSpPr txBox="1"/>
          <p:nvPr/>
        </p:nvSpPr>
        <p:spPr>
          <a:xfrm flipH="1">
            <a:off x="1000100" y="3357562"/>
            <a:ext cx="1668796" cy="369332"/>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fontAlgn="auto">
              <a:spcBef>
                <a:spcPts val="0"/>
              </a:spcBef>
              <a:spcAft>
                <a:spcPts val="0"/>
              </a:spcAft>
              <a:defRPr/>
            </a:pPr>
            <a:r>
              <a:rPr lang="en-US" b="1" dirty="0">
                <a:ln w="11430"/>
                <a:solidFill>
                  <a:schemeClr val="tx2"/>
                </a:solidFill>
                <a:effectLst>
                  <a:outerShdw blurRad="80000" dist="40000" dir="5040000" algn="tl">
                    <a:srgbClr val="000000">
                      <a:alpha val="30000"/>
                    </a:srgbClr>
                  </a:outerShdw>
                </a:effectLst>
                <a:latin typeface="+mn-lt"/>
              </a:rPr>
              <a:t>THE TIMES</a:t>
            </a:r>
            <a:endParaRPr lang="ru-RU" b="1" dirty="0">
              <a:ln w="11430"/>
              <a:solidFill>
                <a:schemeClr val="tx2"/>
              </a:solidFill>
              <a:effectLst>
                <a:outerShdw blurRad="80000" dist="40000" dir="5040000" algn="tl">
                  <a:srgbClr val="000000">
                    <a:alpha val="30000"/>
                  </a:srgbClr>
                </a:outerShdw>
              </a:effectLst>
              <a:latin typeface="+mn-lt"/>
            </a:endParaRPr>
          </a:p>
        </p:txBody>
      </p:sp>
      <p:sp>
        <p:nvSpPr>
          <p:cNvPr id="6" name="TextBox 5"/>
          <p:cNvSpPr txBox="1"/>
          <p:nvPr/>
        </p:nvSpPr>
        <p:spPr>
          <a:xfrm>
            <a:off x="1285852" y="5214950"/>
            <a:ext cx="2364750" cy="369332"/>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fontAlgn="auto">
              <a:spcBef>
                <a:spcPts val="0"/>
              </a:spcBef>
              <a:spcAft>
                <a:spcPts val="0"/>
              </a:spcAft>
              <a:defRPr/>
            </a:pPr>
            <a:r>
              <a:rPr lang="en-US" b="1" dirty="0">
                <a:ln w="11430"/>
                <a:solidFill>
                  <a:schemeClr val="tx2"/>
                </a:solidFill>
                <a:effectLst>
                  <a:outerShdw blurRad="80000" dist="40000" dir="5040000" algn="tl">
                    <a:srgbClr val="000000">
                      <a:alpha val="30000"/>
                    </a:srgbClr>
                  </a:outerShdw>
                </a:effectLst>
                <a:latin typeface="+mn-lt"/>
              </a:rPr>
              <a:t>THE INDEPENDENT</a:t>
            </a:r>
            <a:endParaRPr lang="ru-RU" b="1" dirty="0">
              <a:ln w="11430"/>
              <a:solidFill>
                <a:schemeClr val="tx2"/>
              </a:solidFill>
              <a:effectLst>
                <a:outerShdw blurRad="80000" dist="40000" dir="5040000" algn="tl">
                  <a:srgbClr val="000000">
                    <a:alpha val="30000"/>
                  </a:srgbClr>
                </a:outerShdw>
              </a:effectLst>
              <a:latin typeface="+mn-lt"/>
            </a:endParaRPr>
          </a:p>
        </p:txBody>
      </p:sp>
      <p:sp>
        <p:nvSpPr>
          <p:cNvPr id="8" name="TextBox 7"/>
          <p:cNvSpPr txBox="1"/>
          <p:nvPr/>
        </p:nvSpPr>
        <p:spPr>
          <a:xfrm>
            <a:off x="1357290" y="4214818"/>
            <a:ext cx="1954381" cy="369332"/>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fontAlgn="auto">
              <a:spcBef>
                <a:spcPts val="0"/>
              </a:spcBef>
              <a:spcAft>
                <a:spcPts val="0"/>
              </a:spcAft>
              <a:defRPr/>
            </a:pPr>
            <a:r>
              <a:rPr lang="en-US" b="1" dirty="0">
                <a:ln w="11430"/>
                <a:solidFill>
                  <a:schemeClr val="tx2"/>
                </a:solidFill>
                <a:effectLst>
                  <a:outerShdw blurRad="80000" dist="40000" dir="5040000" algn="tl">
                    <a:srgbClr val="000000">
                      <a:alpha val="30000"/>
                    </a:srgbClr>
                  </a:outerShdw>
                </a:effectLst>
                <a:latin typeface="+mn-lt"/>
              </a:rPr>
              <a:t>THE GUARDIAN</a:t>
            </a:r>
            <a:endParaRPr lang="ru-RU" b="1" dirty="0">
              <a:ln w="11430"/>
              <a:solidFill>
                <a:schemeClr val="tx2"/>
              </a:solidFill>
              <a:effectLst>
                <a:outerShdw blurRad="80000" dist="40000" dir="5040000" algn="tl">
                  <a:srgbClr val="000000">
                    <a:alpha val="30000"/>
                  </a:srgbClr>
                </a:outerShdw>
              </a:effectLst>
              <a:latin typeface="+mn-lt"/>
            </a:endParaRPr>
          </a:p>
        </p:txBody>
      </p:sp>
      <p:sp>
        <p:nvSpPr>
          <p:cNvPr id="9" name="TextBox 8"/>
          <p:cNvSpPr txBox="1"/>
          <p:nvPr/>
        </p:nvSpPr>
        <p:spPr>
          <a:xfrm>
            <a:off x="928662" y="5857892"/>
            <a:ext cx="1714512" cy="646331"/>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fontAlgn="auto">
              <a:spcBef>
                <a:spcPts val="0"/>
              </a:spcBef>
              <a:spcAft>
                <a:spcPts val="0"/>
              </a:spcAft>
              <a:defRPr/>
            </a:pPr>
            <a:r>
              <a:rPr lang="en-US" b="1" dirty="0">
                <a:ln w="11430"/>
                <a:solidFill>
                  <a:schemeClr val="tx2"/>
                </a:solidFill>
                <a:effectLst>
                  <a:outerShdw blurRad="80000" dist="40000" dir="5040000" algn="tl">
                    <a:srgbClr val="000000">
                      <a:alpha val="30000"/>
                    </a:srgbClr>
                  </a:outerShdw>
                </a:effectLst>
                <a:latin typeface="+mn-lt"/>
              </a:rPr>
              <a:t>THE DAILY TELEGRAPH</a:t>
            </a:r>
            <a:endParaRPr lang="ru-RU" b="1" dirty="0">
              <a:ln w="11430"/>
              <a:solidFill>
                <a:schemeClr val="tx2"/>
              </a:solidFill>
              <a:effectLst>
                <a:outerShdw blurRad="80000" dist="40000" dir="5040000" algn="tl">
                  <a:srgbClr val="000000">
                    <a:alpha val="30000"/>
                  </a:srgbClr>
                </a:outerShdw>
              </a:effectLst>
              <a:latin typeface="+mn-lt"/>
            </a:endParaRPr>
          </a:p>
        </p:txBody>
      </p:sp>
      <p:graphicFrame>
        <p:nvGraphicFramePr>
          <p:cNvPr id="10" name="Схема 9"/>
          <p:cNvGraphicFramePr/>
          <p:nvPr/>
        </p:nvGraphicFramePr>
        <p:xfrm>
          <a:off x="4929190" y="3214686"/>
          <a:ext cx="4214810" cy="350046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1" name="TextBox 10"/>
          <p:cNvSpPr txBox="1"/>
          <p:nvPr/>
        </p:nvSpPr>
        <p:spPr>
          <a:xfrm>
            <a:off x="5214942" y="4643446"/>
            <a:ext cx="1313180" cy="646331"/>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fontAlgn="auto">
              <a:spcBef>
                <a:spcPts val="0"/>
              </a:spcBef>
              <a:spcAft>
                <a:spcPts val="0"/>
              </a:spcAft>
              <a:defRPr/>
            </a:pPr>
            <a:r>
              <a:rPr lang="en-US" b="1" dirty="0">
                <a:ln w="11430"/>
                <a:solidFill>
                  <a:schemeClr val="tx2"/>
                </a:solidFill>
                <a:effectLst>
                  <a:outerShdw blurRad="80000" dist="40000" dir="5040000" algn="tl">
                    <a:srgbClr val="000000">
                      <a:alpha val="30000"/>
                    </a:srgbClr>
                  </a:outerShdw>
                </a:effectLst>
                <a:latin typeface="+mn-lt"/>
              </a:rPr>
              <a:t>POPULAR</a:t>
            </a:r>
          </a:p>
          <a:p>
            <a:pPr fontAlgn="auto">
              <a:spcBef>
                <a:spcPts val="0"/>
              </a:spcBef>
              <a:spcAft>
                <a:spcPts val="0"/>
              </a:spcAft>
              <a:defRPr/>
            </a:pPr>
            <a:r>
              <a:rPr lang="en-US" b="1" dirty="0">
                <a:ln w="11430"/>
                <a:solidFill>
                  <a:schemeClr val="tx2"/>
                </a:solidFill>
                <a:effectLst>
                  <a:outerShdw blurRad="80000" dist="40000" dir="5040000" algn="tl">
                    <a:srgbClr val="000000">
                      <a:alpha val="30000"/>
                    </a:srgbClr>
                  </a:outerShdw>
                </a:effectLst>
                <a:latin typeface="+mn-lt"/>
              </a:rPr>
              <a:t>PRESS</a:t>
            </a:r>
            <a:endParaRPr lang="ru-RU" b="1" dirty="0">
              <a:ln w="11430"/>
              <a:solidFill>
                <a:schemeClr val="tx2"/>
              </a:solidFill>
              <a:effectLst>
                <a:outerShdw blurRad="80000" dist="40000" dir="5040000" algn="tl">
                  <a:srgbClr val="000000">
                    <a:alpha val="30000"/>
                  </a:srgbClr>
                </a:outerShdw>
              </a:effectLst>
              <a:latin typeface="+mn-lt"/>
            </a:endParaRPr>
          </a:p>
        </p:txBody>
      </p:sp>
      <p:sp>
        <p:nvSpPr>
          <p:cNvPr id="12" name="TextBox 11"/>
          <p:cNvSpPr txBox="1"/>
          <p:nvPr/>
        </p:nvSpPr>
        <p:spPr>
          <a:xfrm>
            <a:off x="6000760" y="3286124"/>
            <a:ext cx="2005998" cy="369332"/>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fontAlgn="auto">
              <a:spcBef>
                <a:spcPts val="0"/>
              </a:spcBef>
              <a:spcAft>
                <a:spcPts val="0"/>
              </a:spcAft>
              <a:defRPr/>
            </a:pPr>
            <a:r>
              <a:rPr lang="en-US" b="1" dirty="0">
                <a:ln w="11430"/>
                <a:solidFill>
                  <a:schemeClr val="tx2"/>
                </a:solidFill>
                <a:effectLst>
                  <a:outerShdw blurRad="80000" dist="40000" dir="5040000" algn="tl">
                    <a:srgbClr val="000000">
                      <a:alpha val="30000"/>
                    </a:srgbClr>
                  </a:outerShdw>
                </a:effectLst>
                <a:latin typeface="+mn-lt"/>
              </a:rPr>
              <a:t>THE DAILY MAIL</a:t>
            </a:r>
            <a:endParaRPr lang="ru-RU" b="1" dirty="0">
              <a:ln w="11430"/>
              <a:solidFill>
                <a:schemeClr val="tx2"/>
              </a:solidFill>
              <a:effectLst>
                <a:outerShdw blurRad="80000" dist="40000" dir="5040000" algn="tl">
                  <a:srgbClr val="000000">
                    <a:alpha val="30000"/>
                  </a:srgbClr>
                </a:outerShdw>
              </a:effectLst>
              <a:latin typeface="+mn-lt"/>
            </a:endParaRPr>
          </a:p>
        </p:txBody>
      </p:sp>
      <p:sp>
        <p:nvSpPr>
          <p:cNvPr id="14" name="TextBox 13"/>
          <p:cNvSpPr txBox="1"/>
          <p:nvPr/>
        </p:nvSpPr>
        <p:spPr>
          <a:xfrm>
            <a:off x="6429388" y="4000504"/>
            <a:ext cx="2377895" cy="369332"/>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fontAlgn="auto">
              <a:spcBef>
                <a:spcPts val="0"/>
              </a:spcBef>
              <a:spcAft>
                <a:spcPts val="0"/>
              </a:spcAft>
              <a:defRPr/>
            </a:pPr>
            <a:r>
              <a:rPr lang="en-US" b="1" dirty="0">
                <a:ln w="11430"/>
                <a:solidFill>
                  <a:schemeClr val="tx2"/>
                </a:solidFill>
                <a:effectLst>
                  <a:outerShdw blurRad="80000" dist="40000" dir="5040000" algn="tl">
                    <a:srgbClr val="000000">
                      <a:alpha val="30000"/>
                    </a:srgbClr>
                  </a:outerShdw>
                </a:effectLst>
                <a:latin typeface="+mn-lt"/>
              </a:rPr>
              <a:t>THE DAILY MIRROR</a:t>
            </a:r>
            <a:endParaRPr lang="ru-RU" b="1" dirty="0">
              <a:ln w="11430"/>
              <a:solidFill>
                <a:schemeClr val="tx2"/>
              </a:solidFill>
              <a:effectLst>
                <a:outerShdw blurRad="80000" dist="40000" dir="5040000" algn="tl">
                  <a:srgbClr val="000000">
                    <a:alpha val="30000"/>
                  </a:srgbClr>
                </a:outerShdw>
              </a:effectLst>
              <a:latin typeface="+mn-lt"/>
            </a:endParaRPr>
          </a:p>
        </p:txBody>
      </p:sp>
      <p:sp>
        <p:nvSpPr>
          <p:cNvPr id="15" name="TextBox 14"/>
          <p:cNvSpPr txBox="1"/>
          <p:nvPr/>
        </p:nvSpPr>
        <p:spPr>
          <a:xfrm>
            <a:off x="7215206" y="4643446"/>
            <a:ext cx="1381789" cy="646331"/>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fontAlgn="auto">
              <a:spcBef>
                <a:spcPts val="0"/>
              </a:spcBef>
              <a:spcAft>
                <a:spcPts val="0"/>
              </a:spcAft>
              <a:defRPr/>
            </a:pPr>
            <a:r>
              <a:rPr lang="en-US" b="1" dirty="0">
                <a:ln w="11430"/>
                <a:solidFill>
                  <a:schemeClr val="tx2"/>
                </a:solidFill>
                <a:effectLst>
                  <a:outerShdw blurRad="80000" dist="40000" dir="5040000" algn="tl">
                    <a:srgbClr val="000000">
                      <a:alpha val="30000"/>
                    </a:srgbClr>
                  </a:outerShdw>
                </a:effectLst>
                <a:latin typeface="+mn-lt"/>
              </a:rPr>
              <a:t>THE DAILY</a:t>
            </a:r>
          </a:p>
          <a:p>
            <a:pPr fontAlgn="auto">
              <a:spcBef>
                <a:spcPts val="0"/>
              </a:spcBef>
              <a:spcAft>
                <a:spcPts val="0"/>
              </a:spcAft>
              <a:defRPr/>
            </a:pPr>
            <a:r>
              <a:rPr lang="en-US" b="1" dirty="0">
                <a:ln w="11430"/>
                <a:solidFill>
                  <a:schemeClr val="tx2"/>
                </a:solidFill>
                <a:effectLst>
                  <a:outerShdw blurRad="80000" dist="40000" dir="5040000" algn="tl">
                    <a:srgbClr val="000000">
                      <a:alpha val="30000"/>
                    </a:srgbClr>
                  </a:outerShdw>
                </a:effectLst>
                <a:latin typeface="+mn-lt"/>
              </a:rPr>
              <a:t>EXPRESS</a:t>
            </a:r>
            <a:endParaRPr lang="ru-RU" b="1" dirty="0">
              <a:ln w="11430"/>
              <a:solidFill>
                <a:schemeClr val="tx2"/>
              </a:solidFill>
              <a:effectLst>
                <a:outerShdw blurRad="80000" dist="40000" dir="5040000" algn="tl">
                  <a:srgbClr val="000000">
                    <a:alpha val="30000"/>
                  </a:srgbClr>
                </a:outerShdw>
              </a:effectLst>
              <a:latin typeface="+mn-lt"/>
            </a:endParaRPr>
          </a:p>
        </p:txBody>
      </p:sp>
      <p:sp>
        <p:nvSpPr>
          <p:cNvPr id="16" name="TextBox 15"/>
          <p:cNvSpPr txBox="1"/>
          <p:nvPr/>
        </p:nvSpPr>
        <p:spPr>
          <a:xfrm>
            <a:off x="6786578" y="5572140"/>
            <a:ext cx="1197764" cy="369332"/>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fontAlgn="auto">
              <a:spcBef>
                <a:spcPts val="0"/>
              </a:spcBef>
              <a:spcAft>
                <a:spcPts val="0"/>
              </a:spcAft>
              <a:defRPr/>
            </a:pPr>
            <a:r>
              <a:rPr lang="en-US" b="1" dirty="0">
                <a:ln w="11430"/>
                <a:solidFill>
                  <a:schemeClr val="tx2"/>
                </a:solidFill>
                <a:effectLst>
                  <a:outerShdw blurRad="80000" dist="40000" dir="5040000" algn="tl">
                    <a:srgbClr val="000000">
                      <a:alpha val="30000"/>
                    </a:srgbClr>
                  </a:outerShdw>
                </a:effectLst>
                <a:latin typeface="+mn-lt"/>
              </a:rPr>
              <a:t>THE SUN</a:t>
            </a:r>
            <a:endParaRPr lang="ru-RU" b="1" dirty="0">
              <a:ln w="11430"/>
              <a:solidFill>
                <a:schemeClr val="tx2"/>
              </a:solidFill>
              <a:effectLst>
                <a:outerShdw blurRad="80000" dist="40000" dir="5040000" algn="tl">
                  <a:srgbClr val="000000">
                    <a:alpha val="30000"/>
                  </a:srgbClr>
                </a:outerShdw>
              </a:effectLst>
              <a:latin typeface="+mn-lt"/>
            </a:endParaRPr>
          </a:p>
        </p:txBody>
      </p:sp>
      <p:sp>
        <p:nvSpPr>
          <p:cNvPr id="17" name="TextBox 16"/>
          <p:cNvSpPr txBox="1"/>
          <p:nvPr/>
        </p:nvSpPr>
        <p:spPr>
          <a:xfrm>
            <a:off x="6215074" y="6215082"/>
            <a:ext cx="2214578" cy="369332"/>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fontAlgn="auto">
              <a:spcBef>
                <a:spcPts val="0"/>
              </a:spcBef>
              <a:spcAft>
                <a:spcPts val="0"/>
              </a:spcAft>
              <a:defRPr/>
            </a:pPr>
            <a:r>
              <a:rPr lang="en-US" b="1" dirty="0">
                <a:ln w="11430"/>
                <a:solidFill>
                  <a:schemeClr val="tx2"/>
                </a:solidFill>
                <a:effectLst>
                  <a:outerShdw blurRad="80000" dist="40000" dir="5040000" algn="tl">
                    <a:srgbClr val="000000">
                      <a:alpha val="30000"/>
                    </a:srgbClr>
                  </a:outerShdw>
                </a:effectLst>
                <a:latin typeface="+mn-lt"/>
              </a:rPr>
              <a:t>THE DAILY STAR</a:t>
            </a:r>
            <a:endParaRPr lang="ru-RU" b="1" dirty="0">
              <a:ln w="11430"/>
              <a:solidFill>
                <a:schemeClr val="tx2"/>
              </a:solidFill>
              <a:effectLst>
                <a:outerShdw blurRad="80000" dist="40000" dir="5040000" algn="tl">
                  <a:srgbClr val="000000">
                    <a:alpha val="30000"/>
                  </a:srgbClr>
                </a:outerShdw>
              </a:effectLst>
              <a:latin typeface="+mn-lt"/>
            </a:endParaRPr>
          </a:p>
        </p:txBody>
      </p:sp>
      <p:sp>
        <p:nvSpPr>
          <p:cNvPr id="1026" name="File"/>
          <p:cNvSpPr>
            <a:spLocks noEditPoints="1" noChangeArrowheads="1"/>
          </p:cNvSpPr>
          <p:nvPr/>
        </p:nvSpPr>
        <p:spPr bwMode="auto">
          <a:xfrm>
            <a:off x="4786313" y="714375"/>
            <a:ext cx="4000500" cy="2357438"/>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pPr fontAlgn="auto">
              <a:spcBef>
                <a:spcPts val="0"/>
              </a:spcBef>
              <a:spcAft>
                <a:spcPts val="0"/>
              </a:spcAft>
              <a:defRPr/>
            </a:pPr>
            <a:r>
              <a:rPr lang="en-US" b="1" dirty="0">
                <a:solidFill>
                  <a:srgbClr val="FF0000"/>
                </a:solidFill>
                <a:latin typeface="+mn-lt"/>
              </a:rPr>
              <a:t>Popular  newspapers </a:t>
            </a:r>
            <a:r>
              <a:rPr lang="en-US" b="1" dirty="0">
                <a:latin typeface="+mn-lt"/>
              </a:rPr>
              <a:t>(known  as </a:t>
            </a:r>
            <a:r>
              <a:rPr lang="ru-RU" b="1" dirty="0">
                <a:latin typeface="+mn-lt"/>
              </a:rPr>
              <a:t>«</a:t>
            </a:r>
            <a:r>
              <a:rPr lang="en-US" b="1" dirty="0">
                <a:latin typeface="+mn-lt"/>
              </a:rPr>
              <a:t>tabloids</a:t>
            </a:r>
            <a:r>
              <a:rPr lang="ru-RU" b="1" dirty="0">
                <a:latin typeface="+mn-lt"/>
              </a:rPr>
              <a:t>»</a:t>
            </a:r>
            <a:r>
              <a:rPr lang="en-US" b="1" dirty="0">
                <a:latin typeface="+mn-lt"/>
              </a:rPr>
              <a:t>)  carry  a  lot  of  big  photographs, contain  short, simple  reports  on  the  main  news, stories  about  famous  people.</a:t>
            </a:r>
            <a:endParaRPr lang="ru-RU" b="1" dirty="0">
              <a:latin typeface="+mn-lt"/>
            </a:endParaRPr>
          </a:p>
        </p:txBody>
      </p:sp>
      <p:sp>
        <p:nvSpPr>
          <p:cNvPr id="1027" name="File"/>
          <p:cNvSpPr>
            <a:spLocks noEditPoints="1" noChangeArrowheads="1"/>
          </p:cNvSpPr>
          <p:nvPr/>
        </p:nvSpPr>
        <p:spPr bwMode="auto">
          <a:xfrm>
            <a:off x="214313" y="714375"/>
            <a:ext cx="3786187" cy="2357438"/>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pPr fontAlgn="auto">
              <a:spcBef>
                <a:spcPts val="0"/>
              </a:spcBef>
              <a:spcAft>
                <a:spcPts val="0"/>
              </a:spcAft>
              <a:defRPr/>
            </a:pPr>
            <a:r>
              <a:rPr lang="en-US" b="1" dirty="0">
                <a:solidFill>
                  <a:srgbClr val="FF0000"/>
                </a:solidFill>
                <a:latin typeface="+mn-lt"/>
              </a:rPr>
              <a:t>Quality  newspapers </a:t>
            </a:r>
            <a:r>
              <a:rPr lang="en-US" b="1" dirty="0">
                <a:latin typeface="+mn-lt"/>
              </a:rPr>
              <a:t>(known as </a:t>
            </a:r>
            <a:r>
              <a:rPr lang="ru-RU" b="1" dirty="0">
                <a:latin typeface="+mn-lt"/>
              </a:rPr>
              <a:t>«</a:t>
            </a:r>
            <a:r>
              <a:rPr lang="en-US" b="1" dirty="0">
                <a:latin typeface="+mn-lt"/>
              </a:rPr>
              <a:t>heavies</a:t>
            </a:r>
            <a:r>
              <a:rPr lang="ru-RU" b="1" dirty="0">
                <a:latin typeface="+mn-lt"/>
              </a:rPr>
              <a:t>»</a:t>
            </a:r>
            <a:r>
              <a:rPr lang="en-US" b="1" dirty="0">
                <a:latin typeface="+mn-lt"/>
              </a:rPr>
              <a:t>) contain  a  lot  of  serious  articles, e.g. about  politics, business, science, cultural news. </a:t>
            </a:r>
            <a:endParaRPr lang="ru-RU" b="1" dirty="0">
              <a:latin typeface="+mn-lt"/>
            </a:endParaRPr>
          </a:p>
        </p:txBody>
      </p:sp>
      <p:pic>
        <p:nvPicPr>
          <p:cNvPr id="181265" name="Рисунок 21" descr="a17.gif"/>
          <p:cNvPicPr>
            <a:picLocks noChangeAspect="1"/>
          </p:cNvPicPr>
          <p:nvPr/>
        </p:nvPicPr>
        <p:blipFill>
          <a:blip r:embed="rId10"/>
          <a:srcRect/>
          <a:stretch>
            <a:fillRect/>
          </a:stretch>
        </p:blipFill>
        <p:spPr bwMode="auto">
          <a:xfrm>
            <a:off x="3214688" y="2571750"/>
            <a:ext cx="2214562" cy="2357438"/>
          </a:xfrm>
          <a:prstGeom prst="rect">
            <a:avLst/>
          </a:prstGeom>
          <a:noFill/>
          <a:ln w="9525">
            <a:noFill/>
            <a:miter lim="800000"/>
            <a:headEnd/>
            <a:tailEnd/>
          </a:ln>
        </p:spPr>
      </p:pic>
    </p:spTree>
  </p:cSld>
  <p:clrMapOvr>
    <a:masterClrMapping/>
  </p:clrMapOvr>
  <p:transition>
    <p:wheel spokes="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0100" y="0"/>
            <a:ext cx="6942093" cy="707886"/>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fontAlgn="auto">
              <a:spcBef>
                <a:spcPts val="0"/>
              </a:spcBef>
              <a:spcAft>
                <a:spcPts val="0"/>
              </a:spcAft>
              <a:defRPr/>
            </a:pPr>
            <a:r>
              <a:rPr lang="en-US" sz="4000" b="1" dirty="0">
                <a:ln w="11430"/>
                <a:solidFill>
                  <a:srgbClr val="FFFF00"/>
                </a:solidFill>
                <a:effectLst>
                  <a:outerShdw blurRad="80000" dist="40000" dir="5040000" algn="tl">
                    <a:srgbClr val="000000">
                      <a:alpha val="30000"/>
                    </a:srgbClr>
                  </a:outerShdw>
                </a:effectLst>
                <a:latin typeface="+mn-lt"/>
              </a:rPr>
              <a:t>WHAT’S  IN  THE  PAPERS?</a:t>
            </a:r>
            <a:endParaRPr lang="ru-RU" sz="4000" b="1" dirty="0">
              <a:ln w="11430"/>
              <a:solidFill>
                <a:srgbClr val="FFFF00"/>
              </a:solidFill>
              <a:effectLst>
                <a:outerShdw blurRad="80000" dist="40000" dir="5040000" algn="tl">
                  <a:srgbClr val="000000">
                    <a:alpha val="30000"/>
                  </a:srgbClr>
                </a:outerShdw>
              </a:effectLst>
              <a:latin typeface="+mn-lt"/>
            </a:endParaRPr>
          </a:p>
        </p:txBody>
      </p:sp>
      <p:pic>
        <p:nvPicPr>
          <p:cNvPr id="182274" name="Рисунок 9" descr="mirror2.jpg"/>
          <p:cNvPicPr>
            <a:picLocks noChangeAspect="1"/>
          </p:cNvPicPr>
          <p:nvPr/>
        </p:nvPicPr>
        <p:blipFill>
          <a:blip r:embed="rId2"/>
          <a:srcRect/>
          <a:stretch>
            <a:fillRect/>
          </a:stretch>
        </p:blipFill>
        <p:spPr bwMode="auto">
          <a:xfrm>
            <a:off x="571500" y="857250"/>
            <a:ext cx="3143250" cy="2068513"/>
          </a:xfrm>
          <a:prstGeom prst="rect">
            <a:avLst/>
          </a:prstGeom>
          <a:noFill/>
          <a:ln w="9525">
            <a:noFill/>
            <a:miter lim="800000"/>
            <a:headEnd/>
            <a:tailEnd/>
          </a:ln>
        </p:spPr>
      </p:pic>
      <p:pic>
        <p:nvPicPr>
          <p:cNvPr id="182275" name="Рисунок 10" descr="the sun2.jpg"/>
          <p:cNvPicPr>
            <a:picLocks noChangeAspect="1"/>
          </p:cNvPicPr>
          <p:nvPr/>
        </p:nvPicPr>
        <p:blipFill>
          <a:blip r:embed="rId3"/>
          <a:srcRect/>
          <a:stretch>
            <a:fillRect/>
          </a:stretch>
        </p:blipFill>
        <p:spPr bwMode="auto">
          <a:xfrm>
            <a:off x="4572000" y="714375"/>
            <a:ext cx="3390900" cy="1643063"/>
          </a:xfrm>
          <a:prstGeom prst="rect">
            <a:avLst/>
          </a:prstGeom>
          <a:noFill/>
          <a:ln w="9525">
            <a:noFill/>
            <a:miter lim="800000"/>
            <a:headEnd/>
            <a:tailEnd/>
          </a:ln>
        </p:spPr>
      </p:pic>
      <p:sp>
        <p:nvSpPr>
          <p:cNvPr id="16" name="Прямоугольник 15"/>
          <p:cNvSpPr/>
          <p:nvPr/>
        </p:nvSpPr>
        <p:spPr>
          <a:xfrm>
            <a:off x="142844" y="3429000"/>
            <a:ext cx="3929058" cy="2092881"/>
          </a:xfrm>
          <a:prstGeom prst="rect">
            <a:avLst/>
          </a:prstGeom>
        </p:spPr>
        <p:txBody>
          <a:bodyPr>
            <a:spAutoFit/>
            <a:scene3d>
              <a:camera prst="orthographicFront"/>
              <a:lightRig rig="threePt" dir="t"/>
            </a:scene3d>
            <a:sp3d extrusionH="57150">
              <a:bevelT w="38100" h="38100"/>
            </a:sp3d>
          </a:bodyPr>
          <a:lstStyle/>
          <a:p>
            <a:pPr fontAlgn="auto">
              <a:spcBef>
                <a:spcPts val="0"/>
              </a:spcBef>
              <a:spcAft>
                <a:spcPts val="0"/>
              </a:spcAft>
              <a:defRPr/>
            </a:pPr>
            <a:r>
              <a:rPr lang="en-US" sz="2000" b="1" dirty="0">
                <a:ln w="1905"/>
                <a:solidFill>
                  <a:srgbClr val="FF0000"/>
                </a:solidFill>
                <a:effectLst>
                  <a:innerShdw blurRad="69850" dist="43180" dir="5400000">
                    <a:srgbClr val="000000">
                      <a:alpha val="65000"/>
                    </a:srgbClr>
                  </a:innerShdw>
                </a:effectLst>
                <a:latin typeface="+mn-lt"/>
              </a:rPr>
              <a:t>Bomb suspected in Russian crash </a:t>
            </a:r>
          </a:p>
          <a:p>
            <a:pPr fontAlgn="auto">
              <a:spcBef>
                <a:spcPts val="0"/>
              </a:spcBef>
              <a:spcAft>
                <a:spcPts val="0"/>
              </a:spcAft>
              <a:defRPr/>
            </a:pPr>
            <a:r>
              <a:rPr lang="en-US" b="1" dirty="0">
                <a:solidFill>
                  <a:schemeClr val="bg2"/>
                </a:solidFill>
                <a:latin typeface="+mn-lt"/>
              </a:rPr>
              <a:t>At least 39 people were killed and nearly 100 injured when a Russian express train came off the rails last night in what is being investigated as a bomb attack</a:t>
            </a:r>
            <a:r>
              <a:rPr lang="en-US" b="1" dirty="0">
                <a:solidFill>
                  <a:srgbClr val="FF0000"/>
                </a:solidFill>
                <a:latin typeface="+mn-lt"/>
              </a:rPr>
              <a:t>. </a:t>
            </a:r>
          </a:p>
        </p:txBody>
      </p:sp>
      <p:sp>
        <p:nvSpPr>
          <p:cNvPr id="17" name="Прямоугольник 16"/>
          <p:cNvSpPr/>
          <p:nvPr/>
        </p:nvSpPr>
        <p:spPr>
          <a:xfrm>
            <a:off x="4929190" y="3071810"/>
            <a:ext cx="3857652" cy="3231654"/>
          </a:xfrm>
          <a:prstGeom prst="rect">
            <a:avLst/>
          </a:prstGeom>
        </p:spPr>
        <p:txBody>
          <a:bodyPr>
            <a:spAutoFit/>
            <a:scene3d>
              <a:camera prst="orthographicFront"/>
              <a:lightRig rig="threePt" dir="t"/>
            </a:scene3d>
            <a:sp3d extrusionH="57150">
              <a:bevelT w="38100" h="38100" prst="angle"/>
            </a:sp3d>
          </a:bodyPr>
          <a:lstStyle/>
          <a:p>
            <a:pPr fontAlgn="auto">
              <a:spcBef>
                <a:spcPts val="0"/>
              </a:spcBef>
              <a:spcAft>
                <a:spcPts val="0"/>
              </a:spcAft>
              <a:defRPr/>
            </a:pPr>
            <a:r>
              <a:rPr lang="en-US" sz="2400" b="1" dirty="0">
                <a:ln w="1905"/>
                <a:solidFill>
                  <a:srgbClr val="FF0000"/>
                </a:solidFill>
                <a:effectLst>
                  <a:glow rad="101600">
                    <a:schemeClr val="accent1">
                      <a:satMod val="175000"/>
                      <a:alpha val="40000"/>
                    </a:schemeClr>
                  </a:glow>
                  <a:innerShdw blurRad="69850" dist="43180" dir="5400000">
                    <a:srgbClr val="000000">
                      <a:alpha val="65000"/>
                    </a:srgbClr>
                  </a:innerShdw>
                </a:effectLst>
                <a:latin typeface="+mn-lt"/>
              </a:rPr>
              <a:t>Johnson condemns hacker to Xmas in a US jail</a:t>
            </a:r>
          </a:p>
          <a:p>
            <a:pPr fontAlgn="auto">
              <a:spcBef>
                <a:spcPts val="0"/>
              </a:spcBef>
              <a:spcAft>
                <a:spcPts val="0"/>
              </a:spcAft>
              <a:defRPr/>
            </a:pPr>
            <a:r>
              <a:rPr lang="en-US" sz="2400" b="1" dirty="0">
                <a:latin typeface="+mn-lt"/>
              </a:rPr>
              <a:t> </a:t>
            </a:r>
            <a:r>
              <a:rPr lang="en-US" b="1" dirty="0">
                <a:latin typeface="+mn-lt"/>
              </a:rPr>
              <a:t>by Paddy </a:t>
            </a:r>
            <a:r>
              <a:rPr lang="en-US" b="1" dirty="0" err="1">
                <a:latin typeface="+mn-lt"/>
              </a:rPr>
              <a:t>McGuffin</a:t>
            </a:r>
            <a:endParaRPr lang="en-US" b="1" dirty="0">
              <a:latin typeface="+mn-lt"/>
            </a:endParaRPr>
          </a:p>
          <a:p>
            <a:pPr fontAlgn="auto">
              <a:spcBef>
                <a:spcPts val="0"/>
              </a:spcBef>
              <a:spcAft>
                <a:spcPts val="0"/>
              </a:spcAft>
              <a:defRPr/>
            </a:pPr>
            <a:endParaRPr lang="en-US" b="1" dirty="0">
              <a:latin typeface="+mn-lt"/>
            </a:endParaRPr>
          </a:p>
          <a:p>
            <a:pPr fontAlgn="auto">
              <a:spcBef>
                <a:spcPts val="0"/>
              </a:spcBef>
              <a:spcAft>
                <a:spcPts val="0"/>
              </a:spcAft>
              <a:defRPr/>
            </a:pPr>
            <a:r>
              <a:rPr lang="en-US" b="1" dirty="0">
                <a:latin typeface="+mn-lt"/>
              </a:rPr>
              <a:t>Computer hacker Gary McKinnon is facing Christmas in a US jail after the Home Secretary refused to block his extradition.</a:t>
            </a:r>
          </a:p>
          <a:p>
            <a:pPr fontAlgn="auto">
              <a:spcBef>
                <a:spcPts val="0"/>
              </a:spcBef>
              <a:spcAft>
                <a:spcPts val="0"/>
              </a:spcAft>
              <a:defRPr/>
            </a:pPr>
            <a:endParaRPr lang="ru-RU" b="1" dirty="0">
              <a:latin typeface="+mn-lt"/>
            </a:endParaRPr>
          </a:p>
        </p:txBody>
      </p:sp>
      <p:pic>
        <p:nvPicPr>
          <p:cNvPr id="182278" name="Рисунок 17" descr="morning star.jpg"/>
          <p:cNvPicPr>
            <a:picLocks noChangeAspect="1"/>
          </p:cNvPicPr>
          <p:nvPr/>
        </p:nvPicPr>
        <p:blipFill>
          <a:blip r:embed="rId4"/>
          <a:srcRect/>
          <a:stretch>
            <a:fillRect/>
          </a:stretch>
        </p:blipFill>
        <p:spPr bwMode="auto">
          <a:xfrm>
            <a:off x="7358063" y="3857625"/>
            <a:ext cx="1189037" cy="1006475"/>
          </a:xfrm>
          <a:prstGeom prst="rect">
            <a:avLst/>
          </a:prstGeom>
          <a:noFill/>
          <a:ln w="9525">
            <a:noFill/>
            <a:miter lim="800000"/>
            <a:headEnd/>
            <a:tailEnd/>
          </a:ln>
        </p:spPr>
      </p:pic>
      <p:pic>
        <p:nvPicPr>
          <p:cNvPr id="182279" name="Рисунок 18" descr="morning.gif"/>
          <p:cNvPicPr>
            <a:picLocks noChangeAspect="1"/>
          </p:cNvPicPr>
          <p:nvPr/>
        </p:nvPicPr>
        <p:blipFill>
          <a:blip r:embed="rId5"/>
          <a:srcRect/>
          <a:stretch>
            <a:fillRect/>
          </a:stretch>
        </p:blipFill>
        <p:spPr bwMode="auto">
          <a:xfrm>
            <a:off x="5786438" y="6000750"/>
            <a:ext cx="3038475" cy="647700"/>
          </a:xfrm>
          <a:prstGeom prst="rect">
            <a:avLst/>
          </a:prstGeom>
          <a:noFill/>
          <a:ln w="9525">
            <a:noFill/>
            <a:miter lim="800000"/>
            <a:headEnd/>
            <a:tailEnd/>
          </a:ln>
        </p:spPr>
      </p:pic>
      <p:pic>
        <p:nvPicPr>
          <p:cNvPr id="182280" name="Рисунок 20" descr="independent.png"/>
          <p:cNvPicPr>
            <a:picLocks noChangeAspect="1"/>
          </p:cNvPicPr>
          <p:nvPr/>
        </p:nvPicPr>
        <p:blipFill>
          <a:blip r:embed="rId6"/>
          <a:srcRect t="11539" r="-790"/>
          <a:stretch>
            <a:fillRect/>
          </a:stretch>
        </p:blipFill>
        <p:spPr bwMode="auto">
          <a:xfrm>
            <a:off x="214313" y="5500688"/>
            <a:ext cx="2428875" cy="547687"/>
          </a:xfrm>
          <a:prstGeom prst="rect">
            <a:avLst/>
          </a:prstGeom>
          <a:noFill/>
          <a:ln w="9525">
            <a:noFill/>
            <a:miter lim="800000"/>
            <a:headEnd/>
            <a:tailEnd/>
          </a:ln>
        </p:spPr>
      </p:pic>
      <p:pic>
        <p:nvPicPr>
          <p:cNvPr id="182281" name="Рисунок 21" descr="the sun222.jpeg"/>
          <p:cNvPicPr>
            <a:picLocks noChangeAspect="1"/>
          </p:cNvPicPr>
          <p:nvPr/>
        </p:nvPicPr>
        <p:blipFill>
          <a:blip r:embed="rId7"/>
          <a:srcRect/>
          <a:stretch>
            <a:fillRect/>
          </a:stretch>
        </p:blipFill>
        <p:spPr bwMode="auto">
          <a:xfrm>
            <a:off x="7358063" y="2000250"/>
            <a:ext cx="1571625" cy="677863"/>
          </a:xfrm>
          <a:prstGeom prst="rect">
            <a:avLst/>
          </a:prstGeom>
          <a:noFill/>
          <a:ln w="9525">
            <a:noFill/>
            <a:miter lim="800000"/>
            <a:headEnd/>
            <a:tailEnd/>
          </a:ln>
        </p:spPr>
      </p:pic>
      <p:pic>
        <p:nvPicPr>
          <p:cNvPr id="182282" name="Рисунок 22" descr="mirror234.jpeg"/>
          <p:cNvPicPr>
            <a:picLocks noChangeAspect="1"/>
          </p:cNvPicPr>
          <p:nvPr/>
        </p:nvPicPr>
        <p:blipFill>
          <a:blip r:embed="rId8"/>
          <a:srcRect r="2637" b="62790"/>
          <a:stretch>
            <a:fillRect/>
          </a:stretch>
        </p:blipFill>
        <p:spPr bwMode="auto">
          <a:xfrm>
            <a:off x="285750" y="2571750"/>
            <a:ext cx="1785938" cy="598488"/>
          </a:xfrm>
          <a:prstGeom prst="rect">
            <a:avLst/>
          </a:prstGeom>
          <a:noFill/>
          <a:ln w="9525">
            <a:noFill/>
            <a:miter lim="800000"/>
            <a:headEnd/>
            <a:tailEnd/>
          </a:ln>
        </p:spPr>
      </p:pic>
      <p:sp>
        <p:nvSpPr>
          <p:cNvPr id="1028" name="Document"/>
          <p:cNvSpPr>
            <a:spLocks noEditPoints="1" noChangeArrowheads="1"/>
          </p:cNvSpPr>
          <p:nvPr/>
        </p:nvSpPr>
        <p:spPr bwMode="auto">
          <a:xfrm>
            <a:off x="4714875" y="2928938"/>
            <a:ext cx="4143375" cy="371475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noFill/>
          <a:ln w="9525">
            <a:solidFill>
              <a:srgbClr val="000000"/>
            </a:solidFill>
            <a:miter lim="800000"/>
            <a:headEnd/>
            <a:tailEnd/>
          </a:ln>
          <a:effectLst>
            <a:outerShdw dist="107763" dir="2700000" algn="ctr" rotWithShape="0">
              <a:srgbClr val="808080"/>
            </a:outerShdw>
          </a:effectLst>
        </p:spPr>
        <p:txBody>
          <a:bodyPr/>
          <a:lstStyle/>
          <a:p>
            <a:pPr fontAlgn="auto">
              <a:spcBef>
                <a:spcPts val="0"/>
              </a:spcBef>
              <a:spcAft>
                <a:spcPts val="0"/>
              </a:spcAft>
              <a:defRPr/>
            </a:pPr>
            <a:endParaRPr lang="ru-RU">
              <a:latin typeface="+mn-lt"/>
            </a:endParaRPr>
          </a:p>
        </p:txBody>
      </p:sp>
      <p:sp>
        <p:nvSpPr>
          <p:cNvPr id="1029" name="Document"/>
          <p:cNvSpPr>
            <a:spLocks noEditPoints="1" noChangeArrowheads="1"/>
          </p:cNvSpPr>
          <p:nvPr/>
        </p:nvSpPr>
        <p:spPr bwMode="auto">
          <a:xfrm>
            <a:off x="0" y="3286125"/>
            <a:ext cx="4143375" cy="357187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noFill/>
          <a:ln w="9525">
            <a:solidFill>
              <a:srgbClr val="000000"/>
            </a:solidFill>
            <a:miter lim="800000"/>
            <a:headEnd/>
            <a:tailEnd/>
          </a:ln>
          <a:effectLst>
            <a:outerShdw dist="107763" dir="2700000" algn="ctr" rotWithShape="0">
              <a:srgbClr val="808080"/>
            </a:outerShdw>
          </a:effectLst>
        </p:spPr>
        <p:txBody>
          <a:bodyPr/>
          <a:lstStyle/>
          <a:p>
            <a:pPr fontAlgn="auto">
              <a:spcBef>
                <a:spcPts val="0"/>
              </a:spcBef>
              <a:spcAft>
                <a:spcPts val="0"/>
              </a:spcAft>
              <a:defRPr/>
            </a:pPr>
            <a:endParaRPr lang="ru-RU">
              <a:latin typeface="+mn-lt"/>
            </a:endParaRPr>
          </a:p>
        </p:txBody>
      </p:sp>
      <p:pic>
        <p:nvPicPr>
          <p:cNvPr id="182285" name="Рисунок 29" descr="nevsky-train-2-EPA_268802c.jpg"/>
          <p:cNvPicPr>
            <a:picLocks noChangeAspect="1"/>
          </p:cNvPicPr>
          <p:nvPr/>
        </p:nvPicPr>
        <p:blipFill>
          <a:blip r:embed="rId9"/>
          <a:srcRect/>
          <a:stretch>
            <a:fillRect/>
          </a:stretch>
        </p:blipFill>
        <p:spPr bwMode="auto">
          <a:xfrm>
            <a:off x="2857500" y="5572125"/>
            <a:ext cx="1785938" cy="1217613"/>
          </a:xfrm>
          <a:prstGeom prst="rect">
            <a:avLst/>
          </a:prstGeom>
          <a:noFill/>
          <a:ln w="9525">
            <a:noFill/>
            <a:miter lim="800000"/>
            <a:headEnd/>
            <a:tailEnd/>
          </a:ln>
        </p:spPr>
      </p:pic>
    </p:spTree>
  </p:cSld>
  <p:clrMapOvr>
    <a:masterClrMapping/>
  </p:clrMapOvr>
  <p:transition spd="med">
    <p:cover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1000108"/>
            <a:ext cx="8715468" cy="5429288"/>
          </a:xfrm>
          <a:prstGeom prst="rect">
            <a:avLst/>
          </a:prstGeom>
          <a:blipFill>
            <a:blip r:embed="rId2"/>
            <a:tile tx="0" ty="0" sx="100000" sy="100000" flip="none" algn="tl"/>
          </a:blipFill>
          <a:ln w="38100" cmpd="dbl">
            <a:solidFill>
              <a:schemeClr val="tx2"/>
            </a:solidFill>
            <a:prstDash val="sysDash"/>
            <a:bevel/>
          </a:ln>
          <a:effectLst>
            <a:outerShdw blurRad="107950" dist="12700" dir="5400000" algn="ctr">
              <a:srgbClr val="000000"/>
            </a:outerShdw>
          </a:effectLst>
        </p:spPr>
        <p:txBody>
          <a:bodyPr>
            <a:spAutoFit/>
          </a:bodyPr>
          <a:lstStyle/>
          <a:p>
            <a:pPr fontAlgn="auto">
              <a:spcBef>
                <a:spcPts val="0"/>
              </a:spcBef>
              <a:spcAft>
                <a:spcPts val="0"/>
              </a:spcAft>
              <a:defRPr/>
            </a:pPr>
            <a:r>
              <a:rPr lang="en-US" b="1" dirty="0">
                <a:ln w="1905"/>
                <a:solidFill>
                  <a:schemeClr val="tx2"/>
                </a:solidFill>
                <a:effectLst>
                  <a:innerShdw blurRad="69850" dist="43180" dir="5400000">
                    <a:srgbClr val="000000">
                      <a:alpha val="65000"/>
                    </a:srgbClr>
                  </a:innerShdw>
                </a:effectLst>
                <a:latin typeface="+mn-lt"/>
              </a:rPr>
              <a:t>Russians  are  great  readers  of  newspapers  and  magazines. Today  Russia  has  about  33,000  newspapers  and  magazines. There  are national  as  well  as  local  daily  newspapers. The  Russian  daily, </a:t>
            </a:r>
            <a:r>
              <a:rPr lang="en-US" b="1" i="1" dirty="0">
                <a:ln w="1905"/>
                <a:solidFill>
                  <a:schemeClr val="tx2"/>
                </a:solidFill>
                <a:effectLst>
                  <a:innerShdw blurRad="69850" dist="43180" dir="5400000">
                    <a:srgbClr val="000000">
                      <a:alpha val="65000"/>
                    </a:srgbClr>
                  </a:innerShdw>
                </a:effectLst>
                <a:latin typeface="+mn-lt"/>
              </a:rPr>
              <a:t>PRAVDA,</a:t>
            </a:r>
            <a:r>
              <a:rPr lang="en-US" b="1" dirty="0">
                <a:ln w="1905"/>
                <a:solidFill>
                  <a:schemeClr val="tx2"/>
                </a:solidFill>
                <a:effectLst>
                  <a:innerShdw blurRad="69850" dist="43180" dir="5400000">
                    <a:srgbClr val="000000">
                      <a:alpha val="65000"/>
                    </a:srgbClr>
                  </a:innerShdw>
                </a:effectLst>
                <a:latin typeface="+mn-lt"/>
              </a:rPr>
              <a:t> used  to  be  the  most  important   quality  newspaper. In  the  last  ten  years  the  daily, </a:t>
            </a:r>
            <a:r>
              <a:rPr lang="en-US" b="1" i="1" dirty="0">
                <a:ln w="1905"/>
                <a:solidFill>
                  <a:schemeClr val="tx2"/>
                </a:solidFill>
                <a:effectLst>
                  <a:innerShdw blurRad="69850" dist="43180" dir="5400000">
                    <a:srgbClr val="000000">
                      <a:alpha val="65000"/>
                    </a:srgbClr>
                  </a:innerShdw>
                </a:effectLst>
                <a:latin typeface="+mn-lt"/>
              </a:rPr>
              <a:t>IZVESTIA,</a:t>
            </a:r>
            <a:r>
              <a:rPr lang="en-US" b="1" dirty="0">
                <a:ln w="1905"/>
                <a:solidFill>
                  <a:schemeClr val="tx2"/>
                </a:solidFill>
                <a:effectLst>
                  <a:innerShdw blurRad="69850" dist="43180" dir="5400000">
                    <a:srgbClr val="000000">
                      <a:alpha val="65000"/>
                    </a:srgbClr>
                  </a:innerShdw>
                </a:effectLst>
                <a:latin typeface="+mn-lt"/>
              </a:rPr>
              <a:t> has  become  the  main  newspaper  in  cultural, academic  and  business  circles  and  </a:t>
            </a:r>
            <a:r>
              <a:rPr lang="en-US" b="1" i="1" dirty="0">
                <a:ln w="1905"/>
                <a:solidFill>
                  <a:schemeClr val="tx2"/>
                </a:solidFill>
                <a:effectLst>
                  <a:innerShdw blurRad="69850" dist="43180" dir="5400000">
                    <a:srgbClr val="000000">
                      <a:alpha val="65000"/>
                    </a:srgbClr>
                  </a:innerShdw>
                </a:effectLst>
                <a:latin typeface="+mn-lt"/>
              </a:rPr>
              <a:t>MOSCOVSKY  KOMSOMOLETS</a:t>
            </a:r>
            <a:r>
              <a:rPr lang="en-US" b="1" dirty="0">
                <a:ln w="1905"/>
                <a:solidFill>
                  <a:schemeClr val="tx2"/>
                </a:solidFill>
                <a:effectLst>
                  <a:innerShdw blurRad="69850" dist="43180" dir="5400000">
                    <a:srgbClr val="000000">
                      <a:alpha val="65000"/>
                    </a:srgbClr>
                  </a:innerShdw>
                </a:effectLst>
                <a:latin typeface="+mn-lt"/>
              </a:rPr>
              <a:t>  is  read  by  a  wide  range  of  people. However, the  most  popular  Russian  newspaper  is  not  a  daily  but  a  weekly  paper,</a:t>
            </a:r>
            <a:r>
              <a:rPr lang="en-US" b="1" i="1" dirty="0">
                <a:ln w="1905"/>
                <a:solidFill>
                  <a:schemeClr val="tx2"/>
                </a:solidFill>
                <a:effectLst>
                  <a:innerShdw blurRad="69850" dist="43180" dir="5400000">
                    <a:srgbClr val="000000">
                      <a:alpha val="65000"/>
                    </a:srgbClr>
                  </a:innerShdw>
                </a:effectLst>
                <a:latin typeface="+mn-lt"/>
              </a:rPr>
              <a:t> ARGUMENTY  I  FACTY. Another  weekly  newspaper,</a:t>
            </a:r>
            <a:r>
              <a:rPr lang="en-US" b="1" dirty="0">
                <a:ln w="1905"/>
                <a:solidFill>
                  <a:schemeClr val="tx2"/>
                </a:solidFill>
                <a:effectLst>
                  <a:innerShdw blurRad="69850" dist="43180" dir="5400000">
                    <a:srgbClr val="000000">
                      <a:alpha val="65000"/>
                    </a:srgbClr>
                  </a:innerShdw>
                </a:effectLst>
                <a:latin typeface="+mn-lt"/>
              </a:rPr>
              <a:t> </a:t>
            </a:r>
            <a:r>
              <a:rPr lang="en-US" b="1" i="1" dirty="0">
                <a:ln w="1905"/>
                <a:solidFill>
                  <a:schemeClr val="tx2"/>
                </a:solidFill>
                <a:effectLst>
                  <a:innerShdw blurRad="69850" dist="43180" dir="5400000">
                    <a:srgbClr val="000000">
                      <a:alpha val="65000"/>
                    </a:srgbClr>
                  </a:innerShdw>
                </a:effectLst>
                <a:latin typeface="+mn-lt"/>
              </a:rPr>
              <a:t>THE  MOSCOW  NEWS</a:t>
            </a:r>
            <a:r>
              <a:rPr lang="en-US" b="1" dirty="0">
                <a:ln w="1905"/>
                <a:solidFill>
                  <a:schemeClr val="tx2"/>
                </a:solidFill>
                <a:effectLst>
                  <a:innerShdw blurRad="69850" dist="43180" dir="5400000">
                    <a:srgbClr val="000000">
                      <a:alpha val="65000"/>
                    </a:srgbClr>
                  </a:innerShdw>
                </a:effectLst>
                <a:latin typeface="+mn-lt"/>
              </a:rPr>
              <a:t>, is  available  in  other  languages  as  well  as  in  Russian.</a:t>
            </a:r>
          </a:p>
          <a:p>
            <a:pPr fontAlgn="auto">
              <a:spcBef>
                <a:spcPts val="0"/>
              </a:spcBef>
              <a:spcAft>
                <a:spcPts val="0"/>
              </a:spcAft>
              <a:defRPr/>
            </a:pPr>
            <a:r>
              <a:rPr lang="en-US" b="1" dirty="0">
                <a:ln w="1905"/>
                <a:solidFill>
                  <a:schemeClr val="tx2"/>
                </a:solidFill>
                <a:effectLst>
                  <a:innerShdw blurRad="69850" dist="43180" dir="5400000">
                    <a:srgbClr val="000000">
                      <a:alpha val="65000"/>
                    </a:srgbClr>
                  </a:innerShdw>
                </a:effectLst>
                <a:latin typeface="+mn-lt"/>
              </a:rPr>
              <a:t>Some  people read  newspapers  for  entertainment; others  are  interested  in  political  and  sports  news. There  are  special  edition  for  women, young  people, children, businessmen.</a:t>
            </a:r>
          </a:p>
          <a:p>
            <a:pPr fontAlgn="auto">
              <a:spcBef>
                <a:spcPts val="0"/>
              </a:spcBef>
              <a:spcAft>
                <a:spcPts val="0"/>
              </a:spcAft>
              <a:defRPr/>
            </a:pPr>
            <a:r>
              <a:rPr lang="en-US" b="1" dirty="0">
                <a:ln w="1905"/>
                <a:solidFill>
                  <a:schemeClr val="tx2"/>
                </a:solidFill>
                <a:effectLst>
                  <a:innerShdw blurRad="69850" dist="43180" dir="5400000">
                    <a:srgbClr val="000000">
                      <a:alpha val="65000"/>
                    </a:srgbClr>
                  </a:innerShdw>
                </a:effectLst>
                <a:latin typeface="+mn-lt"/>
              </a:rPr>
              <a:t>Young  people  often  prefer  magazines  to  newspapers. Teen  magazines  such  as  </a:t>
            </a:r>
            <a:r>
              <a:rPr lang="en-US" b="1" i="1" dirty="0">
                <a:ln w="1905"/>
                <a:solidFill>
                  <a:schemeClr val="tx2"/>
                </a:solidFill>
                <a:effectLst>
                  <a:innerShdw blurRad="69850" dist="43180" dir="5400000">
                    <a:srgbClr val="000000">
                      <a:alpha val="65000"/>
                    </a:srgbClr>
                  </a:innerShdw>
                </a:effectLst>
                <a:latin typeface="+mn-lt"/>
              </a:rPr>
              <a:t>COOL, COOL  GIRL,  BRAVO  TEEN’S  </a:t>
            </a:r>
            <a:r>
              <a:rPr lang="en-US" b="1" dirty="0">
                <a:ln w="1905"/>
                <a:solidFill>
                  <a:schemeClr val="tx2"/>
                </a:solidFill>
                <a:effectLst>
                  <a:innerShdw blurRad="69850" dist="43180" dir="5400000">
                    <a:srgbClr val="000000">
                      <a:alpha val="65000"/>
                    </a:srgbClr>
                  </a:innerShdw>
                </a:effectLst>
                <a:latin typeface="+mn-lt"/>
              </a:rPr>
              <a:t>and</a:t>
            </a:r>
            <a:r>
              <a:rPr lang="en-US" b="1" i="1" dirty="0">
                <a:ln w="1905"/>
                <a:solidFill>
                  <a:schemeClr val="tx2"/>
                </a:solidFill>
                <a:effectLst>
                  <a:innerShdw blurRad="69850" dist="43180" dir="5400000">
                    <a:srgbClr val="000000">
                      <a:alpha val="65000"/>
                    </a:srgbClr>
                  </a:innerShdw>
                </a:effectLst>
                <a:latin typeface="+mn-lt"/>
              </a:rPr>
              <a:t>  MOLOTOK  </a:t>
            </a:r>
            <a:r>
              <a:rPr lang="en-US" b="1" dirty="0">
                <a:ln w="1905"/>
                <a:solidFill>
                  <a:schemeClr val="tx2"/>
                </a:solidFill>
                <a:effectLst>
                  <a:innerShdw blurRad="69850" dist="43180" dir="5400000">
                    <a:srgbClr val="000000">
                      <a:alpha val="65000"/>
                    </a:srgbClr>
                  </a:innerShdw>
                </a:effectLst>
                <a:latin typeface="+mn-lt"/>
              </a:rPr>
              <a:t>are  very  popular, although  they  are  </a:t>
            </a:r>
            <a:r>
              <a:rPr lang="en-US" b="1" dirty="0" err="1">
                <a:ln w="1905"/>
                <a:solidFill>
                  <a:schemeClr val="tx2"/>
                </a:solidFill>
                <a:effectLst>
                  <a:innerShdw blurRad="69850" dist="43180" dir="5400000">
                    <a:srgbClr val="000000">
                      <a:alpha val="65000"/>
                    </a:srgbClr>
                  </a:innerShdw>
                </a:effectLst>
                <a:latin typeface="+mn-lt"/>
              </a:rPr>
              <a:t>criticised</a:t>
            </a:r>
            <a:r>
              <a:rPr lang="en-US" b="1" dirty="0">
                <a:ln w="1905"/>
                <a:solidFill>
                  <a:schemeClr val="tx2"/>
                </a:solidFill>
                <a:effectLst>
                  <a:innerShdw blurRad="69850" dist="43180" dir="5400000">
                    <a:srgbClr val="000000">
                      <a:alpha val="65000"/>
                    </a:srgbClr>
                  </a:innerShdw>
                </a:effectLst>
                <a:latin typeface="+mn-lt"/>
              </a:rPr>
              <a:t>  by  parents. These  magazines  provide  gossip  about  film  stars  and  pop  stars  and  give  information  about  parties, concerts, discos  and  clubs. They  also  have  articles  about  latest  trends  in  fashion,  music  and  travel.</a:t>
            </a:r>
            <a:endParaRPr lang="ru-RU" b="1" dirty="0">
              <a:ln w="1905"/>
              <a:solidFill>
                <a:schemeClr val="tx2"/>
              </a:solidFill>
              <a:effectLst>
                <a:innerShdw blurRad="69850" dist="43180" dir="5400000">
                  <a:srgbClr val="000000">
                    <a:alpha val="65000"/>
                  </a:srgbClr>
                </a:innerShdw>
              </a:effectLst>
              <a:latin typeface="+mn-lt"/>
            </a:endParaRPr>
          </a:p>
        </p:txBody>
      </p:sp>
      <p:sp>
        <p:nvSpPr>
          <p:cNvPr id="3" name="TextBox 2"/>
          <p:cNvSpPr txBox="1"/>
          <p:nvPr/>
        </p:nvSpPr>
        <p:spPr>
          <a:xfrm>
            <a:off x="285720" y="214290"/>
            <a:ext cx="5604932" cy="646331"/>
          </a:xfrm>
          <a:prstGeom prst="rect">
            <a:avLst/>
          </a:prstGeom>
          <a:noFill/>
        </p:spPr>
        <p:txBody>
          <a:bodyPr wrap="none">
            <a:spAutoFit/>
            <a:scene3d>
              <a:camera prst="orthographicFront"/>
              <a:lightRig rig="glow" dir="tl">
                <a:rot lat="0" lon="0" rev="5400000"/>
              </a:lightRig>
            </a:scene3d>
            <a:sp3d extrusionH="57150" contourW="12700">
              <a:bevelT w="25400" h="25400" prst="angle"/>
              <a:contourClr>
                <a:schemeClr val="accent6">
                  <a:shade val="73000"/>
                </a:schemeClr>
              </a:contourClr>
            </a:sp3d>
          </a:bodyPr>
          <a:lstStyle/>
          <a:p>
            <a:pPr fontAlgn="auto">
              <a:spcBef>
                <a:spcPts val="0"/>
              </a:spcBef>
              <a:spcAft>
                <a:spcPts val="0"/>
              </a:spcAft>
              <a:defRPr/>
            </a:pPr>
            <a:r>
              <a:rPr lang="en-US" sz="3600" b="1" dirty="0">
                <a:ln w="11430"/>
                <a:solidFill>
                  <a:srgbClr val="FFFF00"/>
                </a:solidFill>
                <a:effectLst>
                  <a:outerShdw blurRad="80000" dist="40000" dir="5040000" algn="tl">
                    <a:srgbClr val="000000">
                      <a:alpha val="30000"/>
                    </a:srgbClr>
                  </a:outerShdw>
                </a:effectLst>
                <a:latin typeface="+mn-lt"/>
              </a:rPr>
              <a:t>NEWS  FOR  EVERYONE</a:t>
            </a:r>
            <a:endParaRPr lang="ru-RU" sz="3600" b="1" dirty="0">
              <a:ln w="11430"/>
              <a:solidFill>
                <a:srgbClr val="FFFF00"/>
              </a:solidFill>
              <a:effectLst>
                <a:outerShdw blurRad="80000" dist="40000" dir="5040000" algn="tl">
                  <a:srgbClr val="000000">
                    <a:alpha val="30000"/>
                  </a:srgbClr>
                </a:outerShdw>
              </a:effectLst>
              <a:latin typeface="+mn-lt"/>
            </a:endParaRPr>
          </a:p>
        </p:txBody>
      </p:sp>
    </p:spTree>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Клен">
  <a:themeElements>
    <a:clrScheme name="Клен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Клен">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Клен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Клен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Клен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Клен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Клен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Клен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Клен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Клен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Клен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Океан">
  <a:themeElements>
    <a:clrScheme name="Океан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Океан">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кеан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Океан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Океан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Океан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Океан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Океан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Океан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Океан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Салют">
  <a:themeElements>
    <a:clrScheme name="Салют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fontScheme name="Салют">
      <a:majorFont>
        <a:latin typeface="Arial Black"/>
        <a:ea typeface=""/>
        <a:cs typeface=""/>
      </a:majorFont>
      <a:minorFont>
        <a:latin typeface="Arial Black"/>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Салют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Салют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Салют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Салют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Салют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Салют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Трава">
  <a:themeElements>
    <a:clrScheme name="Трава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Трава">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рава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Трава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Трава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Трава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Трава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Трава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Трава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Трава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template">
  <a:themeElements>
    <a:clrScheme name="template 6">
      <a:dk1>
        <a:srgbClr val="4D4D4D"/>
      </a:dk1>
      <a:lt1>
        <a:srgbClr val="FFFFFF"/>
      </a:lt1>
      <a:dk2>
        <a:srgbClr val="000000"/>
      </a:dk2>
      <a:lt2>
        <a:srgbClr val="660033"/>
      </a:lt2>
      <a:accent1>
        <a:srgbClr val="CC0099"/>
      </a:accent1>
      <a:accent2>
        <a:srgbClr val="FF9900"/>
      </a:accent2>
      <a:accent3>
        <a:srgbClr val="FFFFFF"/>
      </a:accent3>
      <a:accent4>
        <a:srgbClr val="404040"/>
      </a:accent4>
      <a:accent5>
        <a:srgbClr val="E2AACA"/>
      </a:accent5>
      <a:accent6>
        <a:srgbClr val="E78A00"/>
      </a:accent6>
      <a:hlink>
        <a:srgbClr val="990033"/>
      </a:hlink>
      <a:folHlink>
        <a:srgbClr val="EAEAEA"/>
      </a:folHlink>
    </a:clrScheme>
    <a:fontScheme name="templat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4D4D4D"/>
        </a:dk1>
        <a:lt1>
          <a:srgbClr val="FFFFFF"/>
        </a:lt1>
        <a:dk2>
          <a:srgbClr val="000000"/>
        </a:dk2>
        <a:lt2>
          <a:srgbClr val="800000"/>
        </a:lt2>
        <a:accent1>
          <a:srgbClr val="CC3300"/>
        </a:accent1>
        <a:accent2>
          <a:srgbClr val="FF9900"/>
        </a:accent2>
        <a:accent3>
          <a:srgbClr val="FFFFFF"/>
        </a:accent3>
        <a:accent4>
          <a:srgbClr val="404040"/>
        </a:accent4>
        <a:accent5>
          <a:srgbClr val="E2ADAA"/>
        </a:accent5>
        <a:accent6>
          <a:srgbClr val="E78A00"/>
        </a:accent6>
        <a:hlink>
          <a:srgbClr val="FFCC00"/>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080808"/>
        </a:dk2>
        <a:lt2>
          <a:srgbClr val="990000"/>
        </a:lt2>
        <a:accent1>
          <a:srgbClr val="FF9900"/>
        </a:accent1>
        <a:accent2>
          <a:srgbClr val="FF9933"/>
        </a:accent2>
        <a:accent3>
          <a:srgbClr val="FFFFFF"/>
        </a:accent3>
        <a:accent4>
          <a:srgbClr val="404040"/>
        </a:accent4>
        <a:accent5>
          <a:srgbClr val="FFCAAA"/>
        </a:accent5>
        <a:accent6>
          <a:srgbClr val="E78A2D"/>
        </a:accent6>
        <a:hlink>
          <a:srgbClr val="FFCC66"/>
        </a:hlink>
        <a:folHlink>
          <a:srgbClr val="FFFFCC"/>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080808"/>
        </a:dk2>
        <a:lt2>
          <a:srgbClr val="990000"/>
        </a:lt2>
        <a:accent1>
          <a:srgbClr val="FF5050"/>
        </a:accent1>
        <a:accent2>
          <a:srgbClr val="336699"/>
        </a:accent2>
        <a:accent3>
          <a:srgbClr val="FFFFFF"/>
        </a:accent3>
        <a:accent4>
          <a:srgbClr val="404040"/>
        </a:accent4>
        <a:accent5>
          <a:srgbClr val="FFB3B3"/>
        </a:accent5>
        <a:accent6>
          <a:srgbClr val="2D5C8A"/>
        </a:accent6>
        <a:hlink>
          <a:srgbClr val="FFCC66"/>
        </a:hlink>
        <a:folHlink>
          <a:srgbClr val="C0C0C0"/>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080808"/>
        </a:dk2>
        <a:lt2>
          <a:srgbClr val="336699"/>
        </a:lt2>
        <a:accent1>
          <a:srgbClr val="FF0000"/>
        </a:accent1>
        <a:accent2>
          <a:srgbClr val="CC0000"/>
        </a:accent2>
        <a:accent3>
          <a:srgbClr val="FFFFFF"/>
        </a:accent3>
        <a:accent4>
          <a:srgbClr val="404040"/>
        </a:accent4>
        <a:accent5>
          <a:srgbClr val="FFAAAA"/>
        </a:accent5>
        <a:accent6>
          <a:srgbClr val="B90000"/>
        </a:accent6>
        <a:hlink>
          <a:srgbClr val="FFCC66"/>
        </a:hlink>
        <a:folHlink>
          <a:srgbClr val="DDDDDD"/>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080808"/>
        </a:dk2>
        <a:lt2>
          <a:srgbClr val="3366CC"/>
        </a:lt2>
        <a:accent1>
          <a:srgbClr val="CC0000"/>
        </a:accent1>
        <a:accent2>
          <a:srgbClr val="FF6600"/>
        </a:accent2>
        <a:accent3>
          <a:srgbClr val="FFFFFF"/>
        </a:accent3>
        <a:accent4>
          <a:srgbClr val="404040"/>
        </a:accent4>
        <a:accent5>
          <a:srgbClr val="E2AAAA"/>
        </a:accent5>
        <a:accent6>
          <a:srgbClr val="E75C00"/>
        </a:accent6>
        <a:hlink>
          <a:srgbClr val="FFCC66"/>
        </a:hlink>
        <a:folHlink>
          <a:srgbClr val="DDDDDD"/>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000000"/>
        </a:dk2>
        <a:lt2>
          <a:srgbClr val="660033"/>
        </a:lt2>
        <a:accent1>
          <a:srgbClr val="CC0099"/>
        </a:accent1>
        <a:accent2>
          <a:srgbClr val="FF9900"/>
        </a:accent2>
        <a:accent3>
          <a:srgbClr val="FFFFFF"/>
        </a:accent3>
        <a:accent4>
          <a:srgbClr val="404040"/>
        </a:accent4>
        <a:accent5>
          <a:srgbClr val="E2AACA"/>
        </a:accent5>
        <a:accent6>
          <a:srgbClr val="E78A00"/>
        </a:accent6>
        <a:hlink>
          <a:srgbClr val="990033"/>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Граница">
  <a:themeElements>
    <a:clrScheme name="Граница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Граница">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Граница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Граница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Граница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Граница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Граница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Граница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Граница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Граница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Граница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Разрез">
  <a:themeElements>
    <a:clrScheme name="Разрез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Разрез">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Разрез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Разрез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Разрез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Разрез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Разрез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Разрез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Разрез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Разрез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Разрез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Океан">
  <a:themeElements>
    <a:clrScheme name="Океан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Океан">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кеан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Океан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Океан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Океан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Океан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Океан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Океан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Океан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Салют">
  <a:themeElements>
    <a:clrScheme name="Салют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fontScheme name="Салют">
      <a:majorFont>
        <a:latin typeface="Arial Black"/>
        <a:ea typeface=""/>
        <a:cs typeface=""/>
      </a:majorFont>
      <a:minorFont>
        <a:latin typeface="Arial Black"/>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Салют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Салют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Салют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Салют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Салют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Салют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Трава">
  <a:themeElements>
    <a:clrScheme name="Трава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Трава">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рава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Трава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Трава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Трава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Трава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Трава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Трава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Трава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Клен">
  <a:themeElements>
    <a:clrScheme name="Клен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Клен">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Клен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Клен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Клен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Клен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Клен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Клен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Клен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Клен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Клен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Граница">
  <a:themeElements>
    <a:clrScheme name="Граница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Граница">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Граница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Граница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Граница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Граница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Граница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Граница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Граница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Граница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Граница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Разрез">
  <a:themeElements>
    <a:clrScheme name="Разрез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Разрез">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Разрез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Разрез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Разрез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Разрез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Разрез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Разрез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Разрез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Разрез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Разрез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Иностранные языки</Template>
  <TotalTime>1270</TotalTime>
  <Words>1399</Words>
  <Application>Microsoft Office PowerPoint</Application>
  <PresentationFormat>Экран (4:3)</PresentationFormat>
  <Paragraphs>198</Paragraphs>
  <Slides>15</Slides>
  <Notes>2</Notes>
  <HiddenSlides>0</HiddenSlides>
  <MMClips>0</MMClips>
  <ScaleCrop>false</ScaleCrop>
  <HeadingPairs>
    <vt:vector size="4" baseType="variant">
      <vt:variant>
        <vt:lpstr>Тема</vt:lpstr>
      </vt:variant>
      <vt:variant>
        <vt:i4>13</vt:i4>
      </vt:variant>
      <vt:variant>
        <vt:lpstr>Заголовки слайдов</vt:lpstr>
      </vt:variant>
      <vt:variant>
        <vt:i4>15</vt:i4>
      </vt:variant>
    </vt:vector>
  </HeadingPairs>
  <TitlesOfParts>
    <vt:vector size="28" baseType="lpstr">
      <vt:lpstr>Клен</vt:lpstr>
      <vt:lpstr>Граница</vt:lpstr>
      <vt:lpstr>Разрез</vt:lpstr>
      <vt:lpstr>Океан</vt:lpstr>
      <vt:lpstr>Салют</vt:lpstr>
      <vt:lpstr>Трава</vt:lpstr>
      <vt:lpstr>1_Клен</vt:lpstr>
      <vt:lpstr>1_Граница</vt:lpstr>
      <vt:lpstr>1_Разрез</vt:lpstr>
      <vt:lpstr>1_Океан</vt:lpstr>
      <vt:lpstr>1_Салют</vt:lpstr>
      <vt:lpstr>1_Трава</vt:lpstr>
      <vt:lpstr>template</vt:lpstr>
      <vt:lpstr>MASS  MEDIA</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vector>
  </TitlesOfParts>
  <Company>Prive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MEDIA</dc:title>
  <dc:creator>UserXP</dc:creator>
  <cp:lastModifiedBy>Айгерим Советхановна</cp:lastModifiedBy>
  <cp:revision>170</cp:revision>
  <dcterms:created xsi:type="dcterms:W3CDTF">2009-11-05T19:33:54Z</dcterms:created>
  <dcterms:modified xsi:type="dcterms:W3CDTF">2019-10-08T15:51:03Z</dcterms:modified>
</cp:coreProperties>
</file>